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8"/>
  </p:notesMasterIdLst>
  <p:handoutMasterIdLst>
    <p:handoutMasterId r:id="rId19"/>
  </p:handoutMasterIdLst>
  <p:sldIdLst>
    <p:sldId id="258" r:id="rId2"/>
    <p:sldId id="268" r:id="rId3"/>
    <p:sldId id="260" r:id="rId4"/>
    <p:sldId id="259" r:id="rId5"/>
    <p:sldId id="269" r:id="rId6"/>
    <p:sldId id="264" r:id="rId7"/>
    <p:sldId id="271" r:id="rId8"/>
    <p:sldId id="261" r:id="rId9"/>
    <p:sldId id="262" r:id="rId10"/>
    <p:sldId id="273" r:id="rId11"/>
    <p:sldId id="275" r:id="rId12"/>
    <p:sldId id="278" r:id="rId13"/>
    <p:sldId id="282" r:id="rId14"/>
    <p:sldId id="280" r:id="rId15"/>
    <p:sldId id="283" r:id="rId16"/>
    <p:sldId id="267" r:id="rId17"/>
  </p:sldIdLst>
  <p:sldSz cx="12188825" cy="6858000"/>
  <p:notesSz cx="6858000" cy="9144000"/>
  <p:defaultTextStyle>
    <a:defPPr rtl="0">
      <a:defRPr lang="ro-ro"/>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6182" autoAdjust="0"/>
  </p:normalViewPr>
  <p:slideViewPr>
    <p:cSldViewPr showGuides="1">
      <p:cViewPr varScale="1">
        <p:scale>
          <a:sx n="65" d="100"/>
          <a:sy n="65" d="100"/>
        </p:scale>
        <p:origin x="858" y="60"/>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89" d="100"/>
          <a:sy n="89" d="100"/>
        </p:scale>
        <p:origin x="301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image" Target="../media/image15.jpg"/><Relationship Id="rId4" Type="http://schemas.openxmlformats.org/officeDocument/2006/relationships/image" Target="../media/image18.jpg"/></Relationships>
</file>

<file path=ppt/diagrams/_rels/data2.xml.rels><?xml version="1.0" encoding="UTF-8" standalone="yes"?>
<Relationships xmlns="http://schemas.openxmlformats.org/package/2006/relationships"><Relationship Id="rId1" Type="http://schemas.openxmlformats.org/officeDocument/2006/relationships/image" Target="../media/image2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image" Target="../media/image15.jpg"/><Relationship Id="rId4" Type="http://schemas.openxmlformats.org/officeDocument/2006/relationships/image" Target="../media/image18.jpg"/></Relationships>
</file>

<file path=ppt/diagrams/_rels/drawing2.xml.rels><?xml version="1.0" encoding="UTF-8" standalone="yes"?>
<Relationships xmlns="http://schemas.openxmlformats.org/package/2006/relationships"><Relationship Id="rId1"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8D8402-3FAC-4865-9FF6-7600E6A0A44B}"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ro-RO"/>
        </a:p>
      </dgm:t>
    </dgm:pt>
    <dgm:pt modelId="{09FFE78C-BF36-4E65-8853-F3FCBB572026}">
      <dgm:prSet phldrT="[Text]" custT="1"/>
      <dgm:spPr/>
      <dgm:t>
        <a:bodyPr/>
        <a:lstStyle/>
        <a:p>
          <a:r>
            <a:rPr lang="ro-RO" sz="1800">
              <a:solidFill>
                <a:schemeClr val="tx1"/>
              </a:solidFill>
            </a:rPr>
            <a:t> </a:t>
          </a:r>
          <a:r>
            <a:rPr lang="ro-RO" sz="1800" b="1">
              <a:solidFill>
                <a:schemeClr val="tx1"/>
              </a:solidFill>
              <a:latin typeface="-apple-system"/>
            </a:rPr>
            <a:t>Educación Infantil (Învățământul Preșcolar)</a:t>
          </a:r>
        </a:p>
      </dgm:t>
    </dgm:pt>
    <dgm:pt modelId="{42860183-A2E5-49FC-88CA-F6E99B279EBF}" type="parTrans" cxnId="{76A0B116-89DF-4E58-85BC-14E1E7E986BF}">
      <dgm:prSet/>
      <dgm:spPr/>
      <dgm:t>
        <a:bodyPr/>
        <a:lstStyle/>
        <a:p>
          <a:endParaRPr lang="ro-RO"/>
        </a:p>
      </dgm:t>
    </dgm:pt>
    <dgm:pt modelId="{A9C26FD0-FFBB-4F05-BA3A-03814DBE084B}" type="sibTrans" cxnId="{76A0B116-89DF-4E58-85BC-14E1E7E986BF}">
      <dgm:prSet/>
      <dgm:spPr/>
      <dgm:t>
        <a:bodyPr/>
        <a:lstStyle/>
        <a:p>
          <a:endParaRPr lang="ro-RO"/>
        </a:p>
      </dgm:t>
    </dgm:pt>
    <dgm:pt modelId="{5A0A6BFB-77DC-49A0-A171-2AB8BF7B44C7}">
      <dgm:prSet phldrT="[Text]" custT="1"/>
      <dgm:spPr/>
      <dgm:t>
        <a:bodyPr/>
        <a:lstStyle/>
        <a:p>
          <a:pPr>
            <a:buNone/>
          </a:pPr>
          <a:r>
            <a:rPr lang="ro-RO" sz="1400" b="1" u="none" strike="noStrike">
              <a:solidFill>
                <a:schemeClr val="tx1"/>
              </a:solidFill>
              <a:effectLst/>
              <a:latin typeface="-apple-system"/>
            </a:rPr>
            <a:t>Vârsta</a:t>
          </a:r>
          <a:r>
            <a:rPr lang="ro-RO" sz="1400" b="0" u="none" strike="noStrike">
              <a:solidFill>
                <a:schemeClr val="tx1"/>
              </a:solidFill>
              <a:effectLst/>
              <a:latin typeface="-apple-system"/>
            </a:rPr>
            <a:t>: 0 - 6 ani.</a:t>
          </a:r>
          <a:endParaRPr lang="ro-RO" sz="1400">
            <a:solidFill>
              <a:schemeClr val="tx1"/>
            </a:solidFill>
            <a:latin typeface="-apple-system"/>
          </a:endParaRPr>
        </a:p>
      </dgm:t>
    </dgm:pt>
    <dgm:pt modelId="{C0533A1F-9BFE-43D9-8678-37AF091838C6}" type="parTrans" cxnId="{DA7FD9B9-EFCD-4566-942D-5B366B1E0ED5}">
      <dgm:prSet/>
      <dgm:spPr/>
      <dgm:t>
        <a:bodyPr/>
        <a:lstStyle/>
        <a:p>
          <a:endParaRPr lang="ro-RO"/>
        </a:p>
      </dgm:t>
    </dgm:pt>
    <dgm:pt modelId="{C1550D01-63FC-437D-9440-5FC1628FE5CA}" type="sibTrans" cxnId="{DA7FD9B9-EFCD-4566-942D-5B366B1E0ED5}">
      <dgm:prSet/>
      <dgm:spPr/>
      <dgm:t>
        <a:bodyPr/>
        <a:lstStyle/>
        <a:p>
          <a:endParaRPr lang="ro-RO"/>
        </a:p>
      </dgm:t>
    </dgm:pt>
    <dgm:pt modelId="{694C43A1-3EFA-4E19-AE63-9CE5322F11FF}">
      <dgm:prSet phldrT="[Text]" custT="1"/>
      <dgm:spPr/>
      <dgm:t>
        <a:bodyPr/>
        <a:lstStyle/>
        <a:p>
          <a:pPr>
            <a:buNone/>
          </a:pPr>
          <a:r>
            <a:rPr lang="ro-RO" sz="1800" b="1" u="none">
              <a:solidFill>
                <a:schemeClr val="tx1"/>
              </a:solidFill>
              <a:latin typeface="-apple-system"/>
            </a:rPr>
            <a:t>Educación Primaria (Învățământul Primar)</a:t>
          </a:r>
        </a:p>
        <a:p>
          <a:pPr>
            <a:buNone/>
          </a:pPr>
          <a:r>
            <a:rPr lang="ro-RO" sz="1400" b="1" u="none" strike="noStrike">
              <a:solidFill>
                <a:schemeClr val="tx1"/>
              </a:solidFill>
              <a:effectLst/>
              <a:latin typeface="-apple-system"/>
            </a:rPr>
            <a:t>Vârsta</a:t>
          </a:r>
          <a:r>
            <a:rPr lang="ro-RO" sz="1400" b="0" u="none" strike="noStrike">
              <a:solidFill>
                <a:schemeClr val="tx1"/>
              </a:solidFill>
              <a:effectLst/>
              <a:latin typeface="-apple-system"/>
            </a:rPr>
            <a:t>: 6 - 12 ani.</a:t>
          </a:r>
        </a:p>
        <a:p>
          <a:pPr>
            <a:buNone/>
          </a:pPr>
          <a:r>
            <a:rPr lang="ro-RO" sz="1400" b="1" u="none" strike="noStrike">
              <a:solidFill>
                <a:schemeClr val="tx1"/>
              </a:solidFill>
              <a:effectLst/>
              <a:latin typeface="-apple-system"/>
            </a:rPr>
            <a:t>Caracter</a:t>
          </a:r>
          <a:r>
            <a:rPr lang="ro-RO" sz="1400" b="0" u="none" strike="noStrike">
              <a:solidFill>
                <a:schemeClr val="tx1"/>
              </a:solidFill>
              <a:effectLst/>
              <a:latin typeface="-apple-system"/>
            </a:rPr>
            <a:t>: Obligatoriu și gratuit.</a:t>
          </a:r>
        </a:p>
        <a:p>
          <a:pPr>
            <a:buNone/>
          </a:pPr>
          <a:r>
            <a:rPr lang="ro-RO" sz="1400" b="1" u="none" strike="noStrike">
              <a:solidFill>
                <a:schemeClr val="tx1"/>
              </a:solidFill>
              <a:effectLst/>
              <a:latin typeface="-apple-system"/>
            </a:rPr>
            <a:t>Structură</a:t>
          </a:r>
          <a:r>
            <a:rPr lang="ro-RO" sz="1400" b="0" u="none" strike="noStrike">
              <a:solidFill>
                <a:schemeClr val="tx1"/>
              </a:solidFill>
              <a:effectLst/>
              <a:latin typeface="-apple-system"/>
            </a:rPr>
            <a:t>: Șase clase academice (Clasele I - VI)</a:t>
          </a:r>
          <a:endParaRPr lang="ro-RO" sz="1400">
            <a:solidFill>
              <a:schemeClr val="tx1"/>
            </a:solidFill>
            <a:latin typeface="-apple-system"/>
          </a:endParaRPr>
        </a:p>
      </dgm:t>
    </dgm:pt>
    <dgm:pt modelId="{A4CB4387-7557-4E10-A3B8-05E5E2132701}" type="parTrans" cxnId="{EC5FA600-1179-4718-BACE-4DED7ECACB63}">
      <dgm:prSet/>
      <dgm:spPr/>
      <dgm:t>
        <a:bodyPr/>
        <a:lstStyle/>
        <a:p>
          <a:endParaRPr lang="ro-RO"/>
        </a:p>
      </dgm:t>
    </dgm:pt>
    <dgm:pt modelId="{0404F9DB-B1A2-4480-804C-DC508CBD258E}" type="sibTrans" cxnId="{EC5FA600-1179-4718-BACE-4DED7ECACB63}">
      <dgm:prSet/>
      <dgm:spPr/>
      <dgm:t>
        <a:bodyPr/>
        <a:lstStyle/>
        <a:p>
          <a:endParaRPr lang="ro-RO"/>
        </a:p>
      </dgm:t>
    </dgm:pt>
    <dgm:pt modelId="{643F9E7A-35AC-4168-9513-111E66119E3E}">
      <dgm:prSet phldrT="[Text]" custT="1"/>
      <dgm:spPr/>
      <dgm:t>
        <a:bodyPr/>
        <a:lstStyle/>
        <a:p>
          <a:r>
            <a:rPr lang="ro-RO" sz="1800" b="1">
              <a:solidFill>
                <a:schemeClr val="tx1"/>
              </a:solidFill>
              <a:latin typeface="-apple-system"/>
            </a:rPr>
            <a:t>E</a:t>
          </a:r>
          <a:r>
            <a:rPr lang="es-ES" sz="1800" b="1">
              <a:solidFill>
                <a:schemeClr val="tx1"/>
              </a:solidFill>
              <a:latin typeface="-apple-system"/>
            </a:rPr>
            <a:t>ducación Secundaria Obligatoria - ESO (Învățământul Secundar Obligatoriu)</a:t>
          </a:r>
          <a:endParaRPr lang="ro-RO" sz="1800" b="1">
            <a:solidFill>
              <a:schemeClr val="tx1"/>
            </a:solidFill>
            <a:latin typeface="-apple-system"/>
          </a:endParaRPr>
        </a:p>
        <a:p>
          <a:r>
            <a:rPr lang="ro-RO" sz="1400" b="1" u="none">
              <a:solidFill>
                <a:schemeClr val="tx1"/>
              </a:solidFill>
              <a:latin typeface="-apple-system"/>
            </a:rPr>
            <a:t>Vârsta</a:t>
          </a:r>
          <a:r>
            <a:rPr lang="ro-RO" sz="1400" b="0" u="none">
              <a:solidFill>
                <a:schemeClr val="tx1"/>
              </a:solidFill>
              <a:latin typeface="-apple-system"/>
            </a:rPr>
            <a:t>: 12 - 16 ani.</a:t>
          </a:r>
        </a:p>
        <a:p>
          <a:r>
            <a:rPr lang="ro-RO" sz="1400" b="1" u="none">
              <a:solidFill>
                <a:schemeClr val="tx1"/>
              </a:solidFill>
              <a:latin typeface="-apple-system"/>
            </a:rPr>
            <a:t>Caracter</a:t>
          </a:r>
          <a:r>
            <a:rPr lang="ro-RO" sz="1400" b="0" u="none">
              <a:solidFill>
                <a:schemeClr val="tx1"/>
              </a:solidFill>
              <a:latin typeface="-apple-system"/>
            </a:rPr>
            <a:t>: Obligatoriu.</a:t>
          </a:r>
        </a:p>
        <a:p>
          <a:r>
            <a:rPr lang="ro-RO" sz="1400" b="1" u="none">
              <a:solidFill>
                <a:schemeClr val="tx1"/>
              </a:solidFill>
              <a:latin typeface="-apple-system"/>
            </a:rPr>
            <a:t>Structură</a:t>
          </a:r>
          <a:r>
            <a:rPr lang="ro-RO" sz="1400" b="0" u="none">
              <a:solidFill>
                <a:schemeClr val="tx1"/>
              </a:solidFill>
              <a:latin typeface="-apple-system"/>
            </a:rPr>
            <a:t>: Patru clase academice (Clasele VII - X).</a:t>
          </a:r>
        </a:p>
        <a:p>
          <a:r>
            <a:rPr lang="ro-RO" sz="1400" b="1" u="none">
              <a:solidFill>
                <a:schemeClr val="tx1"/>
              </a:solidFill>
              <a:latin typeface="-apple-system"/>
            </a:rPr>
            <a:t>Finalitate</a:t>
          </a:r>
          <a:r>
            <a:rPr lang="ro-RO" sz="1400" b="0" u="none">
              <a:solidFill>
                <a:schemeClr val="tx1"/>
              </a:solidFill>
              <a:latin typeface="-apple-system"/>
            </a:rPr>
            <a:t>: Absolvenții primesc diploma de </a:t>
          </a:r>
          <a:r>
            <a:rPr lang="ro-RO" sz="1400" b="0" i="1" u="none">
              <a:solidFill>
                <a:schemeClr val="tx1"/>
              </a:solidFill>
              <a:latin typeface="-apple-system"/>
            </a:rPr>
            <a:t>Graduado en ESO</a:t>
          </a:r>
          <a:r>
            <a:rPr lang="ro-RO" sz="1400" b="0" u="none">
              <a:solidFill>
                <a:schemeClr val="tx1"/>
              </a:solidFill>
              <a:latin typeface="-apple-system"/>
            </a:rPr>
            <a:t>, necesară pentru continuarea studiilor</a:t>
          </a:r>
          <a:endParaRPr lang="ro-RO" sz="1400" b="1">
            <a:solidFill>
              <a:schemeClr val="tx1"/>
            </a:solidFill>
            <a:latin typeface="-apple-system"/>
          </a:endParaRPr>
        </a:p>
      </dgm:t>
    </dgm:pt>
    <dgm:pt modelId="{10520D26-4FB8-403F-88F5-C2852E0C9795}" type="parTrans" cxnId="{B8740709-3F8B-4AF2-A968-807AD9943AAF}">
      <dgm:prSet/>
      <dgm:spPr/>
      <dgm:t>
        <a:bodyPr/>
        <a:lstStyle/>
        <a:p>
          <a:endParaRPr lang="ro-RO"/>
        </a:p>
      </dgm:t>
    </dgm:pt>
    <dgm:pt modelId="{8F01039D-87A8-470C-A888-D48C4952C544}" type="sibTrans" cxnId="{B8740709-3F8B-4AF2-A968-807AD9943AAF}">
      <dgm:prSet/>
      <dgm:spPr/>
      <dgm:t>
        <a:bodyPr/>
        <a:lstStyle/>
        <a:p>
          <a:endParaRPr lang="ro-RO"/>
        </a:p>
      </dgm:t>
    </dgm:pt>
    <dgm:pt modelId="{056F8F20-B56D-4AFF-A572-D34792E939E1}">
      <dgm:prSet phldrT="[Text]" custT="1"/>
      <dgm:spPr/>
      <dgm:t>
        <a:bodyPr/>
        <a:lstStyle/>
        <a:p>
          <a:r>
            <a:rPr lang="ro-RO" sz="1800" b="1">
              <a:solidFill>
                <a:schemeClr val="tx1"/>
              </a:solidFill>
              <a:latin typeface="-apple-system"/>
            </a:rPr>
            <a:t>Post-Obligatoriu (Opțiuni după vârsta de 16 ani</a:t>
          </a:r>
          <a:r>
            <a:rPr lang="ro-RO" sz="1800">
              <a:solidFill>
                <a:schemeClr val="tx1"/>
              </a:solidFill>
              <a:latin typeface="-apple-system"/>
            </a:rPr>
            <a:t>)</a:t>
          </a:r>
        </a:p>
        <a:p>
          <a:r>
            <a:rPr lang="ro-RO" sz="1400" b="0" u="none">
              <a:solidFill>
                <a:schemeClr val="tx1"/>
              </a:solidFill>
              <a:latin typeface="-apple-system"/>
            </a:rPr>
            <a:t>După finalizarea ESO, elevii trebuie să aleagă între două rute majore de formare:</a:t>
          </a:r>
        </a:p>
        <a:p>
          <a:pPr>
            <a:buFont typeface="Arial" panose="020B0604020202020204" pitchFamily="34" charset="0"/>
            <a:buChar char="•"/>
          </a:pPr>
          <a:r>
            <a:rPr lang="ro-RO" sz="1400" b="1" u="none">
              <a:solidFill>
                <a:schemeClr val="tx1"/>
              </a:solidFill>
              <a:latin typeface="-apple-system"/>
            </a:rPr>
            <a:t>Bachillerato (Liceul)</a:t>
          </a:r>
          <a:r>
            <a:rPr lang="ro-RO" sz="1400" b="0" u="none">
              <a:solidFill>
                <a:schemeClr val="tx1"/>
              </a:solidFill>
              <a:latin typeface="-apple-system"/>
            </a:rPr>
            <a:t>: Durează 2 ani (clasele XI-XII), este axat pe teorie și pregătește elevii pentru examenul de acces la universitate (</a:t>
          </a:r>
          <a:r>
            <a:rPr lang="ro-RO" sz="1400" b="0" i="1" u="none">
              <a:solidFill>
                <a:schemeClr val="tx1"/>
              </a:solidFill>
              <a:latin typeface="-apple-system"/>
            </a:rPr>
            <a:t>Selectividad</a:t>
          </a:r>
          <a:r>
            <a:rPr lang="ro-RO" sz="1400" b="0" u="none">
              <a:solidFill>
                <a:schemeClr val="tx1"/>
              </a:solidFill>
              <a:latin typeface="-apple-system"/>
            </a:rPr>
            <a:t>).</a:t>
          </a:r>
        </a:p>
        <a:p>
          <a:pPr>
            <a:buFont typeface="Arial" panose="020B0604020202020204" pitchFamily="34" charset="0"/>
            <a:buChar char="•"/>
          </a:pPr>
          <a:r>
            <a:rPr lang="ro-RO" sz="1400" b="1" u="none">
              <a:solidFill>
                <a:schemeClr val="tx1"/>
              </a:solidFill>
              <a:latin typeface="-apple-system"/>
            </a:rPr>
            <a:t>Formación Profesional - FP (Formarea Profesională)</a:t>
          </a:r>
          <a:r>
            <a:rPr lang="ro-RO" sz="1400" b="0" u="none">
              <a:solidFill>
                <a:schemeClr val="tx1"/>
              </a:solidFill>
              <a:latin typeface="-apple-system"/>
            </a:rPr>
            <a:t>: Cicluri de tehnicieni axate pe module practice și inserție rapidă pe piața muncii. </a:t>
          </a:r>
          <a:endParaRPr lang="ro-RO" sz="1400">
            <a:solidFill>
              <a:schemeClr val="tx1"/>
            </a:solidFill>
            <a:latin typeface="-apple-system"/>
          </a:endParaRPr>
        </a:p>
      </dgm:t>
    </dgm:pt>
    <dgm:pt modelId="{7C82CDBF-B347-46A6-88DA-19918D85B8F4}" type="parTrans" cxnId="{E50FDBC2-1CA8-4A12-98D1-2B502929243B}">
      <dgm:prSet/>
      <dgm:spPr/>
      <dgm:t>
        <a:bodyPr/>
        <a:lstStyle/>
        <a:p>
          <a:endParaRPr lang="ro-RO"/>
        </a:p>
      </dgm:t>
    </dgm:pt>
    <dgm:pt modelId="{07415843-CF8A-4C15-9423-CD8A25E7AD53}" type="sibTrans" cxnId="{E50FDBC2-1CA8-4A12-98D1-2B502929243B}">
      <dgm:prSet/>
      <dgm:spPr/>
      <dgm:t>
        <a:bodyPr/>
        <a:lstStyle/>
        <a:p>
          <a:endParaRPr lang="ro-RO"/>
        </a:p>
      </dgm:t>
    </dgm:pt>
    <dgm:pt modelId="{D0F4A93D-0F23-4F8F-844F-BB61C4E00E1F}">
      <dgm:prSet phldrT="[Text]" custT="1"/>
      <dgm:spPr/>
      <dgm:t>
        <a:bodyPr/>
        <a:lstStyle/>
        <a:p>
          <a:pPr>
            <a:buNone/>
          </a:pPr>
          <a:r>
            <a:rPr lang="ro-RO" sz="1400" b="1" u="none" strike="noStrike">
              <a:solidFill>
                <a:schemeClr val="tx1"/>
              </a:solidFill>
              <a:effectLst/>
              <a:latin typeface="-apple-system"/>
            </a:rPr>
            <a:t>Caracter</a:t>
          </a:r>
          <a:r>
            <a:rPr lang="ro-RO" sz="1400" b="0" u="none" strike="noStrike">
              <a:solidFill>
                <a:schemeClr val="tx1"/>
              </a:solidFill>
              <a:effectLst/>
              <a:latin typeface="-apple-system"/>
            </a:rPr>
            <a:t>: Opțional.</a:t>
          </a:r>
          <a:endParaRPr lang="ro-RO" sz="1400">
            <a:solidFill>
              <a:schemeClr val="tx1"/>
            </a:solidFill>
            <a:latin typeface="-apple-system"/>
          </a:endParaRPr>
        </a:p>
      </dgm:t>
    </dgm:pt>
    <dgm:pt modelId="{AE29AFF3-0B19-472E-BF18-AC798DD90823}" type="parTrans" cxnId="{A98DA2A9-DFCC-4E2B-B417-EC2CF9820239}">
      <dgm:prSet/>
      <dgm:spPr/>
      <dgm:t>
        <a:bodyPr/>
        <a:lstStyle/>
        <a:p>
          <a:endParaRPr lang="ro-RO"/>
        </a:p>
      </dgm:t>
    </dgm:pt>
    <dgm:pt modelId="{E05F9F5C-1043-4938-80E6-D697A484257D}" type="sibTrans" cxnId="{A98DA2A9-DFCC-4E2B-B417-EC2CF9820239}">
      <dgm:prSet/>
      <dgm:spPr/>
      <dgm:t>
        <a:bodyPr/>
        <a:lstStyle/>
        <a:p>
          <a:endParaRPr lang="ro-RO"/>
        </a:p>
      </dgm:t>
    </dgm:pt>
    <dgm:pt modelId="{419363B0-EB8F-4C36-97F2-11D461052FBD}">
      <dgm:prSet phldrT="[Text]" custT="1"/>
      <dgm:spPr/>
      <dgm:t>
        <a:bodyPr/>
        <a:lstStyle/>
        <a:p>
          <a:pPr>
            <a:buNone/>
          </a:pPr>
          <a:r>
            <a:rPr lang="ro-RO" sz="1400" b="1" u="none" strike="noStrike">
              <a:solidFill>
                <a:schemeClr val="tx1"/>
              </a:solidFill>
              <a:effectLst/>
              <a:latin typeface="-apple-system"/>
            </a:rPr>
            <a:t>Cicluri</a:t>
          </a:r>
          <a:r>
            <a:rPr lang="ro-RO" sz="1400" b="0" u="none" strike="noStrike">
              <a:solidFill>
                <a:schemeClr val="tx1"/>
              </a:solidFill>
              <a:effectLst/>
              <a:latin typeface="-apple-system"/>
            </a:rPr>
            <a:t>: Primul ciclu (0-3 ani, contra cost) și al doilea ciclu (3-6 ani, gratuit în școlile publice).</a:t>
          </a:r>
          <a:endParaRPr lang="ro-RO" sz="1400">
            <a:solidFill>
              <a:schemeClr val="tx1"/>
            </a:solidFill>
            <a:latin typeface="-apple-system"/>
          </a:endParaRPr>
        </a:p>
      </dgm:t>
    </dgm:pt>
    <dgm:pt modelId="{7F77EEFB-C979-4CD4-9B07-F2443EEAEC9E}" type="parTrans" cxnId="{B6960BD7-31B2-4A7B-874A-E233E878672A}">
      <dgm:prSet/>
      <dgm:spPr/>
      <dgm:t>
        <a:bodyPr/>
        <a:lstStyle/>
        <a:p>
          <a:endParaRPr lang="ro-RO"/>
        </a:p>
      </dgm:t>
    </dgm:pt>
    <dgm:pt modelId="{2C19ED1C-5342-4B5E-B0F1-01B9E87A6560}" type="sibTrans" cxnId="{B6960BD7-31B2-4A7B-874A-E233E878672A}">
      <dgm:prSet/>
      <dgm:spPr/>
      <dgm:t>
        <a:bodyPr/>
        <a:lstStyle/>
        <a:p>
          <a:endParaRPr lang="ro-RO"/>
        </a:p>
      </dgm:t>
    </dgm:pt>
    <dgm:pt modelId="{D0D8B6AD-034B-4642-9B46-3F290C8C40D7}" type="pres">
      <dgm:prSet presAssocID="{358D8402-3FAC-4865-9FF6-7600E6A0A44B}" presName="linear" presStyleCnt="0">
        <dgm:presLayoutVars>
          <dgm:dir/>
          <dgm:resizeHandles val="exact"/>
        </dgm:presLayoutVars>
      </dgm:prSet>
      <dgm:spPr/>
    </dgm:pt>
    <dgm:pt modelId="{205D1DFA-694D-4FC7-B7B3-79C785CD7177}" type="pres">
      <dgm:prSet presAssocID="{09FFE78C-BF36-4E65-8853-F3FCBB572026}" presName="comp" presStyleCnt="0"/>
      <dgm:spPr/>
    </dgm:pt>
    <dgm:pt modelId="{D2125F63-6BCD-49B8-8A08-7E47928CA2F5}" type="pres">
      <dgm:prSet presAssocID="{09FFE78C-BF36-4E65-8853-F3FCBB572026}" presName="box" presStyleLbl="node1" presStyleIdx="0" presStyleCnt="4" custScaleY="166011"/>
      <dgm:spPr/>
    </dgm:pt>
    <dgm:pt modelId="{418E4ED0-BC33-4225-A127-9E3C4CD5DA44}" type="pres">
      <dgm:prSet presAssocID="{09FFE78C-BF36-4E65-8853-F3FCBB572026}" presName="img" presStyleLbl="fgImgPlace1" presStyleIdx="0" presStyleCnt="4" custScaleX="101191" custScaleY="171245"/>
      <dgm:spPr>
        <a:blipFill>
          <a:blip xmlns:r="http://schemas.openxmlformats.org/officeDocument/2006/relationships" r:embed="rId1"/>
          <a:srcRect/>
          <a:stretch>
            <a:fillRect t="-33000" b="-33000"/>
          </a:stretch>
        </a:blipFill>
      </dgm:spPr>
    </dgm:pt>
    <dgm:pt modelId="{31A7C832-059E-492F-9939-C18445C5691D}" type="pres">
      <dgm:prSet presAssocID="{09FFE78C-BF36-4E65-8853-F3FCBB572026}" presName="text" presStyleLbl="node1" presStyleIdx="0" presStyleCnt="4">
        <dgm:presLayoutVars>
          <dgm:bulletEnabled val="1"/>
        </dgm:presLayoutVars>
      </dgm:prSet>
      <dgm:spPr/>
    </dgm:pt>
    <dgm:pt modelId="{87DA44DC-973E-4505-8FF9-A654DE488EC3}" type="pres">
      <dgm:prSet presAssocID="{A9C26FD0-FFBB-4F05-BA3A-03814DBE084B}" presName="spacer" presStyleCnt="0"/>
      <dgm:spPr/>
    </dgm:pt>
    <dgm:pt modelId="{9C1E2B6C-7D52-4296-AB7E-4B52C9DFC7AC}" type="pres">
      <dgm:prSet presAssocID="{694C43A1-3EFA-4E19-AE63-9CE5322F11FF}" presName="comp" presStyleCnt="0"/>
      <dgm:spPr/>
    </dgm:pt>
    <dgm:pt modelId="{2EC92298-ECC0-4AE5-AB51-19EEF9DAA1BB}" type="pres">
      <dgm:prSet presAssocID="{694C43A1-3EFA-4E19-AE63-9CE5322F11FF}" presName="box" presStyleLbl="node1" presStyleIdx="1" presStyleCnt="4" custScaleY="190011" custLinFactNeighborY="-1761"/>
      <dgm:spPr/>
    </dgm:pt>
    <dgm:pt modelId="{20DC74C4-99F7-4CB4-A8E7-BCD8327C49BC}" type="pres">
      <dgm:prSet presAssocID="{694C43A1-3EFA-4E19-AE63-9CE5322F11FF}" presName="img" presStyleLbl="fgImgPlace1" presStyleIdx="1" presStyleCnt="4" custScaleX="101191" custScaleY="186825" custLinFactNeighborX="-4157" custLinFactNeighborY="-20996"/>
      <dgm:spPr>
        <a:blipFill>
          <a:blip xmlns:r="http://schemas.openxmlformats.org/officeDocument/2006/relationships" r:embed="rId2"/>
          <a:srcRect/>
          <a:stretch>
            <a:fillRect l="-1000" r="-1000"/>
          </a:stretch>
        </a:blipFill>
      </dgm:spPr>
    </dgm:pt>
    <dgm:pt modelId="{4D972C55-D6F4-4472-8846-45558814E00C}" type="pres">
      <dgm:prSet presAssocID="{694C43A1-3EFA-4E19-AE63-9CE5322F11FF}" presName="text" presStyleLbl="node1" presStyleIdx="1" presStyleCnt="4">
        <dgm:presLayoutVars>
          <dgm:bulletEnabled val="1"/>
        </dgm:presLayoutVars>
      </dgm:prSet>
      <dgm:spPr/>
    </dgm:pt>
    <dgm:pt modelId="{1998476E-0DA6-40BD-97F7-E69B1547A590}" type="pres">
      <dgm:prSet presAssocID="{0404F9DB-B1A2-4480-804C-DC508CBD258E}" presName="spacer" presStyleCnt="0"/>
      <dgm:spPr/>
    </dgm:pt>
    <dgm:pt modelId="{2753EE4B-B44E-4793-B689-62B48880AAB8}" type="pres">
      <dgm:prSet presAssocID="{643F9E7A-35AC-4168-9513-111E66119E3E}" presName="comp" presStyleCnt="0"/>
      <dgm:spPr/>
    </dgm:pt>
    <dgm:pt modelId="{92821019-E218-4830-B0EF-63210E757591}" type="pres">
      <dgm:prSet presAssocID="{643F9E7A-35AC-4168-9513-111E66119E3E}" presName="box" presStyleLbl="node1" presStyleIdx="2" presStyleCnt="4" custScaleY="272298" custLinFactNeighborY="-11825"/>
      <dgm:spPr/>
    </dgm:pt>
    <dgm:pt modelId="{A0754E5B-7E22-48A2-A36D-F551488C014C}" type="pres">
      <dgm:prSet presAssocID="{643F9E7A-35AC-4168-9513-111E66119E3E}" presName="img" presStyleLbl="fgImgPlace1" presStyleIdx="2" presStyleCnt="4" custScaleX="93773" custScaleY="190797" custLinFactNeighborX="-3648" custLinFactNeighborY="-25359"/>
      <dgm:spPr>
        <a:blipFill>
          <a:blip xmlns:r="http://schemas.openxmlformats.org/officeDocument/2006/relationships" r:embed="rId3"/>
          <a:srcRect/>
          <a:stretch>
            <a:fillRect t="-36000" b="-36000"/>
          </a:stretch>
        </a:blipFill>
      </dgm:spPr>
    </dgm:pt>
    <dgm:pt modelId="{B14ED9D9-B07B-4154-9688-D19053530190}" type="pres">
      <dgm:prSet presAssocID="{643F9E7A-35AC-4168-9513-111E66119E3E}" presName="text" presStyleLbl="node1" presStyleIdx="2" presStyleCnt="4">
        <dgm:presLayoutVars>
          <dgm:bulletEnabled val="1"/>
        </dgm:presLayoutVars>
      </dgm:prSet>
      <dgm:spPr/>
    </dgm:pt>
    <dgm:pt modelId="{F7743A8F-A1C2-41F2-AE0C-8F0A41D69746}" type="pres">
      <dgm:prSet presAssocID="{8F01039D-87A8-470C-A888-D48C4952C544}" presName="spacer" presStyleCnt="0"/>
      <dgm:spPr/>
    </dgm:pt>
    <dgm:pt modelId="{2402A6A6-BDDC-4BEB-973F-079AA2A3A725}" type="pres">
      <dgm:prSet presAssocID="{056F8F20-B56D-4AFF-A572-D34792E939E1}" presName="comp" presStyleCnt="0"/>
      <dgm:spPr/>
    </dgm:pt>
    <dgm:pt modelId="{7FCAFE85-AAEE-4309-BF9E-ACE586F468BD}" type="pres">
      <dgm:prSet presAssocID="{056F8F20-B56D-4AFF-A572-D34792E939E1}" presName="box" presStyleLbl="node1" presStyleIdx="3" presStyleCnt="4" custScaleY="263543" custLinFactNeighborX="-847" custLinFactNeighborY="-36425"/>
      <dgm:spPr/>
    </dgm:pt>
    <dgm:pt modelId="{CFFF6241-652D-4BEE-A0A4-8FC3E5DC9B73}" type="pres">
      <dgm:prSet presAssocID="{056F8F20-B56D-4AFF-A572-D34792E939E1}" presName="img" presStyleLbl="fgImgPlace1" presStyleIdx="3" presStyleCnt="4" custScaleX="94915" custScaleY="212982" custLinFactNeighborX="-5336" custLinFactNeighborY="-42586"/>
      <dgm:spPr>
        <a:blipFill>
          <a:blip xmlns:r="http://schemas.openxmlformats.org/officeDocument/2006/relationships" r:embed="rId4"/>
          <a:srcRect/>
          <a:stretch>
            <a:fillRect l="-4000" r="-4000"/>
          </a:stretch>
        </a:blipFill>
      </dgm:spPr>
    </dgm:pt>
    <dgm:pt modelId="{C1B0D026-5438-4ADC-98EE-FCF8A8D44086}" type="pres">
      <dgm:prSet presAssocID="{056F8F20-B56D-4AFF-A572-D34792E939E1}" presName="text" presStyleLbl="node1" presStyleIdx="3" presStyleCnt="4">
        <dgm:presLayoutVars>
          <dgm:bulletEnabled val="1"/>
        </dgm:presLayoutVars>
      </dgm:prSet>
      <dgm:spPr/>
    </dgm:pt>
  </dgm:ptLst>
  <dgm:cxnLst>
    <dgm:cxn modelId="{EC5FA600-1179-4718-BACE-4DED7ECACB63}" srcId="{358D8402-3FAC-4865-9FF6-7600E6A0A44B}" destId="{694C43A1-3EFA-4E19-AE63-9CE5322F11FF}" srcOrd="1" destOrd="0" parTransId="{A4CB4387-7557-4E10-A3B8-05E5E2132701}" sibTransId="{0404F9DB-B1A2-4480-804C-DC508CBD258E}"/>
    <dgm:cxn modelId="{B8740709-3F8B-4AF2-A968-807AD9943AAF}" srcId="{358D8402-3FAC-4865-9FF6-7600E6A0A44B}" destId="{643F9E7A-35AC-4168-9513-111E66119E3E}" srcOrd="2" destOrd="0" parTransId="{10520D26-4FB8-403F-88F5-C2852E0C9795}" sibTransId="{8F01039D-87A8-470C-A888-D48C4952C544}"/>
    <dgm:cxn modelId="{21CE070A-8748-4FC2-A04B-DEBD93520E4A}" type="presOf" srcId="{419363B0-EB8F-4C36-97F2-11D461052FBD}" destId="{D2125F63-6BCD-49B8-8A08-7E47928CA2F5}" srcOrd="0" destOrd="3" presId="urn:microsoft.com/office/officeart/2005/8/layout/vList4"/>
    <dgm:cxn modelId="{76A0B116-89DF-4E58-85BC-14E1E7E986BF}" srcId="{358D8402-3FAC-4865-9FF6-7600E6A0A44B}" destId="{09FFE78C-BF36-4E65-8853-F3FCBB572026}" srcOrd="0" destOrd="0" parTransId="{42860183-A2E5-49FC-88CA-F6E99B279EBF}" sibTransId="{A9C26FD0-FFBB-4F05-BA3A-03814DBE084B}"/>
    <dgm:cxn modelId="{2AA0E11E-CC14-4A66-BFBB-4A540D59236D}" type="presOf" srcId="{358D8402-3FAC-4865-9FF6-7600E6A0A44B}" destId="{D0D8B6AD-034B-4642-9B46-3F290C8C40D7}" srcOrd="0" destOrd="0" presId="urn:microsoft.com/office/officeart/2005/8/layout/vList4"/>
    <dgm:cxn modelId="{889EE130-B4D5-48A8-A924-425EB6450BFA}" type="presOf" srcId="{056F8F20-B56D-4AFF-A572-D34792E939E1}" destId="{C1B0D026-5438-4ADC-98EE-FCF8A8D44086}" srcOrd="1" destOrd="0" presId="urn:microsoft.com/office/officeart/2005/8/layout/vList4"/>
    <dgm:cxn modelId="{CF1BBE40-BAE7-49A0-89DD-A9A56B5D53C5}" type="presOf" srcId="{694C43A1-3EFA-4E19-AE63-9CE5322F11FF}" destId="{2EC92298-ECC0-4AE5-AB51-19EEF9DAA1BB}" srcOrd="0" destOrd="0" presId="urn:microsoft.com/office/officeart/2005/8/layout/vList4"/>
    <dgm:cxn modelId="{2603E15C-BDD6-48CD-95BE-E4A3C344CD21}" type="presOf" srcId="{056F8F20-B56D-4AFF-A572-D34792E939E1}" destId="{7FCAFE85-AAEE-4309-BF9E-ACE586F468BD}" srcOrd="0" destOrd="0" presId="urn:microsoft.com/office/officeart/2005/8/layout/vList4"/>
    <dgm:cxn modelId="{679FB643-69DA-4692-AEDE-8E54F74A9CA8}" type="presOf" srcId="{D0F4A93D-0F23-4F8F-844F-BB61C4E00E1F}" destId="{D2125F63-6BCD-49B8-8A08-7E47928CA2F5}" srcOrd="0" destOrd="2" presId="urn:microsoft.com/office/officeart/2005/8/layout/vList4"/>
    <dgm:cxn modelId="{D161D266-6C24-4AAD-919E-A4A90D1765A6}" type="presOf" srcId="{643F9E7A-35AC-4168-9513-111E66119E3E}" destId="{B14ED9D9-B07B-4154-9688-D19053530190}" srcOrd="1" destOrd="0" presId="urn:microsoft.com/office/officeart/2005/8/layout/vList4"/>
    <dgm:cxn modelId="{CD0C944A-86FA-49B2-BD4B-7D795C46EADF}" type="presOf" srcId="{643F9E7A-35AC-4168-9513-111E66119E3E}" destId="{92821019-E218-4830-B0EF-63210E757591}" srcOrd="0" destOrd="0" presId="urn:microsoft.com/office/officeart/2005/8/layout/vList4"/>
    <dgm:cxn modelId="{9D401F4F-B97B-45AA-82E4-123860278081}" type="presOf" srcId="{419363B0-EB8F-4C36-97F2-11D461052FBD}" destId="{31A7C832-059E-492F-9939-C18445C5691D}" srcOrd="1" destOrd="3" presId="urn:microsoft.com/office/officeart/2005/8/layout/vList4"/>
    <dgm:cxn modelId="{ACFDE17C-E994-41D1-8C66-EF74BD86DAC5}" type="presOf" srcId="{694C43A1-3EFA-4E19-AE63-9CE5322F11FF}" destId="{4D972C55-D6F4-4472-8846-45558814E00C}" srcOrd="1" destOrd="0" presId="urn:microsoft.com/office/officeart/2005/8/layout/vList4"/>
    <dgm:cxn modelId="{2AEB0683-7BF7-47A5-8C54-9A79E65AAB62}" type="presOf" srcId="{5A0A6BFB-77DC-49A0-A171-2AB8BF7B44C7}" destId="{31A7C832-059E-492F-9939-C18445C5691D}" srcOrd="1" destOrd="1" presId="urn:microsoft.com/office/officeart/2005/8/layout/vList4"/>
    <dgm:cxn modelId="{A98DA2A9-DFCC-4E2B-B417-EC2CF9820239}" srcId="{09FFE78C-BF36-4E65-8853-F3FCBB572026}" destId="{D0F4A93D-0F23-4F8F-844F-BB61C4E00E1F}" srcOrd="1" destOrd="0" parTransId="{AE29AFF3-0B19-472E-BF18-AC798DD90823}" sibTransId="{E05F9F5C-1043-4938-80E6-D697A484257D}"/>
    <dgm:cxn modelId="{632924AC-7F29-4051-A30A-F56C8B0F76F1}" type="presOf" srcId="{5A0A6BFB-77DC-49A0-A171-2AB8BF7B44C7}" destId="{D2125F63-6BCD-49B8-8A08-7E47928CA2F5}" srcOrd="0" destOrd="1" presId="urn:microsoft.com/office/officeart/2005/8/layout/vList4"/>
    <dgm:cxn modelId="{7859F6AC-EFBF-4D73-80A1-959D032B71C0}" type="presOf" srcId="{D0F4A93D-0F23-4F8F-844F-BB61C4E00E1F}" destId="{31A7C832-059E-492F-9939-C18445C5691D}" srcOrd="1" destOrd="2" presId="urn:microsoft.com/office/officeart/2005/8/layout/vList4"/>
    <dgm:cxn modelId="{04B1CEAE-32E0-468A-A064-EDD3B2F8729C}" type="presOf" srcId="{09FFE78C-BF36-4E65-8853-F3FCBB572026}" destId="{D2125F63-6BCD-49B8-8A08-7E47928CA2F5}" srcOrd="0" destOrd="0" presId="urn:microsoft.com/office/officeart/2005/8/layout/vList4"/>
    <dgm:cxn modelId="{DA7FD9B9-EFCD-4566-942D-5B366B1E0ED5}" srcId="{09FFE78C-BF36-4E65-8853-F3FCBB572026}" destId="{5A0A6BFB-77DC-49A0-A171-2AB8BF7B44C7}" srcOrd="0" destOrd="0" parTransId="{C0533A1F-9BFE-43D9-8678-37AF091838C6}" sibTransId="{C1550D01-63FC-437D-9440-5FC1628FE5CA}"/>
    <dgm:cxn modelId="{E50FDBC2-1CA8-4A12-98D1-2B502929243B}" srcId="{358D8402-3FAC-4865-9FF6-7600E6A0A44B}" destId="{056F8F20-B56D-4AFF-A572-D34792E939E1}" srcOrd="3" destOrd="0" parTransId="{7C82CDBF-B347-46A6-88DA-19918D85B8F4}" sibTransId="{07415843-CF8A-4C15-9423-CD8A25E7AD53}"/>
    <dgm:cxn modelId="{B6960BD7-31B2-4A7B-874A-E233E878672A}" srcId="{09FFE78C-BF36-4E65-8853-F3FCBB572026}" destId="{419363B0-EB8F-4C36-97F2-11D461052FBD}" srcOrd="2" destOrd="0" parTransId="{7F77EEFB-C979-4CD4-9B07-F2443EEAEC9E}" sibTransId="{2C19ED1C-5342-4B5E-B0F1-01B9E87A6560}"/>
    <dgm:cxn modelId="{AD501FE0-1480-45B4-9778-FFE86D65BA15}" type="presOf" srcId="{09FFE78C-BF36-4E65-8853-F3FCBB572026}" destId="{31A7C832-059E-492F-9939-C18445C5691D}" srcOrd="1" destOrd="0" presId="urn:microsoft.com/office/officeart/2005/8/layout/vList4"/>
    <dgm:cxn modelId="{67D8F976-0C99-4C4C-9987-5E73FEEF2221}" type="presParOf" srcId="{D0D8B6AD-034B-4642-9B46-3F290C8C40D7}" destId="{205D1DFA-694D-4FC7-B7B3-79C785CD7177}" srcOrd="0" destOrd="0" presId="urn:microsoft.com/office/officeart/2005/8/layout/vList4"/>
    <dgm:cxn modelId="{9BA94F80-5B46-4DF3-8B01-7CEFBE407099}" type="presParOf" srcId="{205D1DFA-694D-4FC7-B7B3-79C785CD7177}" destId="{D2125F63-6BCD-49B8-8A08-7E47928CA2F5}" srcOrd="0" destOrd="0" presId="urn:microsoft.com/office/officeart/2005/8/layout/vList4"/>
    <dgm:cxn modelId="{C493BEFB-26DC-4460-8225-C2C89844261E}" type="presParOf" srcId="{205D1DFA-694D-4FC7-B7B3-79C785CD7177}" destId="{418E4ED0-BC33-4225-A127-9E3C4CD5DA44}" srcOrd="1" destOrd="0" presId="urn:microsoft.com/office/officeart/2005/8/layout/vList4"/>
    <dgm:cxn modelId="{CA522971-E659-4388-8098-AFA5521E1C9C}" type="presParOf" srcId="{205D1DFA-694D-4FC7-B7B3-79C785CD7177}" destId="{31A7C832-059E-492F-9939-C18445C5691D}" srcOrd="2" destOrd="0" presId="urn:microsoft.com/office/officeart/2005/8/layout/vList4"/>
    <dgm:cxn modelId="{F1BF0FAA-D4F0-4F51-B1C9-867B5E0AE69B}" type="presParOf" srcId="{D0D8B6AD-034B-4642-9B46-3F290C8C40D7}" destId="{87DA44DC-973E-4505-8FF9-A654DE488EC3}" srcOrd="1" destOrd="0" presId="urn:microsoft.com/office/officeart/2005/8/layout/vList4"/>
    <dgm:cxn modelId="{E7949012-9886-45CA-8D21-CA2EDD5C0360}" type="presParOf" srcId="{D0D8B6AD-034B-4642-9B46-3F290C8C40D7}" destId="{9C1E2B6C-7D52-4296-AB7E-4B52C9DFC7AC}" srcOrd="2" destOrd="0" presId="urn:microsoft.com/office/officeart/2005/8/layout/vList4"/>
    <dgm:cxn modelId="{FF7DD4D0-3861-41B8-A998-A788A96DE4BB}" type="presParOf" srcId="{9C1E2B6C-7D52-4296-AB7E-4B52C9DFC7AC}" destId="{2EC92298-ECC0-4AE5-AB51-19EEF9DAA1BB}" srcOrd="0" destOrd="0" presId="urn:microsoft.com/office/officeart/2005/8/layout/vList4"/>
    <dgm:cxn modelId="{EC1C175D-2335-40B5-B7F8-2F0517B5261C}" type="presParOf" srcId="{9C1E2B6C-7D52-4296-AB7E-4B52C9DFC7AC}" destId="{20DC74C4-99F7-4CB4-A8E7-BCD8327C49BC}" srcOrd="1" destOrd="0" presId="urn:microsoft.com/office/officeart/2005/8/layout/vList4"/>
    <dgm:cxn modelId="{70633ABD-9549-4C3E-81A4-4F217E10C555}" type="presParOf" srcId="{9C1E2B6C-7D52-4296-AB7E-4B52C9DFC7AC}" destId="{4D972C55-D6F4-4472-8846-45558814E00C}" srcOrd="2" destOrd="0" presId="urn:microsoft.com/office/officeart/2005/8/layout/vList4"/>
    <dgm:cxn modelId="{C368B6E0-3BE1-492E-BAB6-744B95140448}" type="presParOf" srcId="{D0D8B6AD-034B-4642-9B46-3F290C8C40D7}" destId="{1998476E-0DA6-40BD-97F7-E69B1547A590}" srcOrd="3" destOrd="0" presId="urn:microsoft.com/office/officeart/2005/8/layout/vList4"/>
    <dgm:cxn modelId="{9DA3C616-E12C-43C9-BE6D-8EFD626C8CE0}" type="presParOf" srcId="{D0D8B6AD-034B-4642-9B46-3F290C8C40D7}" destId="{2753EE4B-B44E-4793-B689-62B48880AAB8}" srcOrd="4" destOrd="0" presId="urn:microsoft.com/office/officeart/2005/8/layout/vList4"/>
    <dgm:cxn modelId="{1C4BBBF0-72E1-4442-8E10-4448B6FCEA41}" type="presParOf" srcId="{2753EE4B-B44E-4793-B689-62B48880AAB8}" destId="{92821019-E218-4830-B0EF-63210E757591}" srcOrd="0" destOrd="0" presId="urn:microsoft.com/office/officeart/2005/8/layout/vList4"/>
    <dgm:cxn modelId="{C0ED5CF8-6D65-49FC-B01F-B9C6441B33F2}" type="presParOf" srcId="{2753EE4B-B44E-4793-B689-62B48880AAB8}" destId="{A0754E5B-7E22-48A2-A36D-F551488C014C}" srcOrd="1" destOrd="0" presId="urn:microsoft.com/office/officeart/2005/8/layout/vList4"/>
    <dgm:cxn modelId="{6D97167F-9E7C-4A82-99D9-099F1C3398E5}" type="presParOf" srcId="{2753EE4B-B44E-4793-B689-62B48880AAB8}" destId="{B14ED9D9-B07B-4154-9688-D19053530190}" srcOrd="2" destOrd="0" presId="urn:microsoft.com/office/officeart/2005/8/layout/vList4"/>
    <dgm:cxn modelId="{082AF4ED-1265-4683-8988-C1E499F0DC22}" type="presParOf" srcId="{D0D8B6AD-034B-4642-9B46-3F290C8C40D7}" destId="{F7743A8F-A1C2-41F2-AE0C-8F0A41D69746}" srcOrd="5" destOrd="0" presId="urn:microsoft.com/office/officeart/2005/8/layout/vList4"/>
    <dgm:cxn modelId="{7833F423-796B-4771-A9F9-73E6EA268F13}" type="presParOf" srcId="{D0D8B6AD-034B-4642-9B46-3F290C8C40D7}" destId="{2402A6A6-BDDC-4BEB-973F-079AA2A3A725}" srcOrd="6" destOrd="0" presId="urn:microsoft.com/office/officeart/2005/8/layout/vList4"/>
    <dgm:cxn modelId="{7D650279-1304-4268-BF66-8DC369578333}" type="presParOf" srcId="{2402A6A6-BDDC-4BEB-973F-079AA2A3A725}" destId="{7FCAFE85-AAEE-4309-BF9E-ACE586F468BD}" srcOrd="0" destOrd="0" presId="urn:microsoft.com/office/officeart/2005/8/layout/vList4"/>
    <dgm:cxn modelId="{BEDD5542-96EE-42AD-B669-754B181C3FE4}" type="presParOf" srcId="{2402A6A6-BDDC-4BEB-973F-079AA2A3A725}" destId="{CFFF6241-652D-4BEE-A0A4-8FC3E5DC9B73}" srcOrd="1" destOrd="0" presId="urn:microsoft.com/office/officeart/2005/8/layout/vList4"/>
    <dgm:cxn modelId="{B18C8DF8-2222-499C-B07F-2E213D79186C}" type="presParOf" srcId="{2402A6A6-BDDC-4BEB-973F-079AA2A3A725}" destId="{C1B0D026-5438-4ADC-98EE-FCF8A8D44086}"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34B2D1-90EE-4E2A-9D6B-53AB08C7FB5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ro-RO"/>
        </a:p>
      </dgm:t>
    </dgm:pt>
    <dgm:pt modelId="{2CDE578D-AECB-4FB0-A3F1-E2BA790288D6}">
      <dgm:prSet phldrT="[Text]" custT="1"/>
      <dgm:spPr/>
      <dgm:t>
        <a:bodyPr/>
        <a:lstStyle/>
        <a:p>
          <a:r>
            <a:rPr lang="ro-RO" sz="2000" b="1">
              <a:solidFill>
                <a:srgbClr val="CB0000"/>
              </a:solidFill>
              <a:latin typeface="-apple-system"/>
            </a:rPr>
            <a:t>CEIP (</a:t>
          </a:r>
          <a:r>
            <a:rPr lang="es-ES" sz="2000" b="1">
              <a:solidFill>
                <a:srgbClr val="CB0000"/>
              </a:solidFill>
              <a:latin typeface="-apple-system"/>
            </a:rPr>
            <a:t>Centro de Educación Infantil y Primaria</a:t>
          </a:r>
          <a:r>
            <a:rPr lang="ro-RO" sz="2000" b="1">
              <a:solidFill>
                <a:srgbClr val="CB0000"/>
              </a:solidFill>
              <a:latin typeface="-apple-system"/>
            </a:rPr>
            <a:t>) </a:t>
          </a:r>
          <a:r>
            <a:rPr lang="ro-RO" sz="2000" b="1" i="1">
              <a:solidFill>
                <a:srgbClr val="CB0000"/>
              </a:solidFill>
              <a:latin typeface="-apple-system"/>
            </a:rPr>
            <a:t>El Faro </a:t>
          </a:r>
          <a:endParaRPr lang="ro-RO" sz="2000" b="1" i="1">
            <a:solidFill>
              <a:srgbClr val="CB0000"/>
            </a:solidFill>
          </a:endParaRPr>
        </a:p>
      </dgm:t>
    </dgm:pt>
    <dgm:pt modelId="{52AFED5C-C988-411B-862C-F2A9DE32E761}" type="parTrans" cxnId="{A7FF8A21-B945-487D-9002-3356A30B23F1}">
      <dgm:prSet/>
      <dgm:spPr/>
      <dgm:t>
        <a:bodyPr/>
        <a:lstStyle/>
        <a:p>
          <a:endParaRPr lang="ro-RO"/>
        </a:p>
      </dgm:t>
    </dgm:pt>
    <dgm:pt modelId="{3A5BD4FA-87A6-4509-A5F2-924279CE5FD1}" type="sibTrans" cxnId="{A7FF8A21-B945-487D-9002-3356A30B23F1}">
      <dgm:prSet/>
      <dgm:spPr>
        <a:blipFill rotWithShape="0">
          <a:blip xmlns:r="http://schemas.openxmlformats.org/officeDocument/2006/relationships" r:embed="rId1"/>
          <a:srcRect/>
          <a:stretch>
            <a:fillRect l="-17000" r="-17000"/>
          </a:stretch>
        </a:blipFill>
      </dgm:spPr>
      <dgm:t>
        <a:bodyPr/>
        <a:lstStyle/>
        <a:p>
          <a:endParaRPr lang="ro-RO"/>
        </a:p>
      </dgm:t>
    </dgm:pt>
    <dgm:pt modelId="{F93ACC7D-5C67-4705-8514-0137D8C5ED8B}">
      <dgm:prSet phldrT="[Text]" custT="1"/>
      <dgm:spPr/>
      <dgm:t>
        <a:bodyPr/>
        <a:lstStyle/>
        <a:p>
          <a:endParaRPr lang="ro-RO" sz="2000"/>
        </a:p>
      </dgm:t>
    </dgm:pt>
    <dgm:pt modelId="{29E0638D-7D82-404D-B6DE-CE540BEF0F05}" type="parTrans" cxnId="{A221DDC8-A116-41E8-8B5F-6AFCB7AD3AA3}">
      <dgm:prSet/>
      <dgm:spPr/>
      <dgm:t>
        <a:bodyPr/>
        <a:lstStyle/>
        <a:p>
          <a:endParaRPr lang="ro-RO"/>
        </a:p>
      </dgm:t>
    </dgm:pt>
    <dgm:pt modelId="{074FF3CE-E684-4150-B03B-2F42D548FCDA}" type="sibTrans" cxnId="{A221DDC8-A116-41E8-8B5F-6AFCB7AD3AA3}">
      <dgm:prSet/>
      <dgm:spPr/>
      <dgm:t>
        <a:bodyPr/>
        <a:lstStyle/>
        <a:p>
          <a:endParaRPr lang="ro-RO"/>
        </a:p>
      </dgm:t>
    </dgm:pt>
    <dgm:pt modelId="{21F7648C-7E82-478F-9538-32A5FDABB130}" type="pres">
      <dgm:prSet presAssocID="{1734B2D1-90EE-4E2A-9D6B-53AB08C7FB50}" presName="Name0" presStyleCnt="0">
        <dgm:presLayoutVars>
          <dgm:chMax/>
          <dgm:chPref/>
          <dgm:dir/>
          <dgm:animLvl val="lvl"/>
        </dgm:presLayoutVars>
      </dgm:prSet>
      <dgm:spPr/>
    </dgm:pt>
    <dgm:pt modelId="{5A038107-2A28-49D8-A6A8-04E516A7F3A7}" type="pres">
      <dgm:prSet presAssocID="{2CDE578D-AECB-4FB0-A3F1-E2BA790288D6}" presName="composite" presStyleCnt="0"/>
      <dgm:spPr/>
    </dgm:pt>
    <dgm:pt modelId="{8CA17103-BEAA-4BFA-87C7-91E457A7A418}" type="pres">
      <dgm:prSet presAssocID="{2CDE578D-AECB-4FB0-A3F1-E2BA790288D6}" presName="Parent1" presStyleLbl="node1" presStyleIdx="0" presStyleCnt="2" custScaleX="74673" custScaleY="74276" custLinFactX="-92760" custLinFactNeighborX="-100000" custLinFactNeighborY="-38226">
        <dgm:presLayoutVars>
          <dgm:chMax val="1"/>
          <dgm:chPref val="1"/>
          <dgm:bulletEnabled val="1"/>
        </dgm:presLayoutVars>
      </dgm:prSet>
      <dgm:spPr/>
    </dgm:pt>
    <dgm:pt modelId="{0EDC2AB8-C293-4130-AAD4-83EEC8029896}" type="pres">
      <dgm:prSet presAssocID="{2CDE578D-AECB-4FB0-A3F1-E2BA790288D6}" presName="Childtext1" presStyleLbl="revTx" presStyleIdx="0" presStyleCnt="1" custScaleX="80405" custScaleY="48138">
        <dgm:presLayoutVars>
          <dgm:chMax val="0"/>
          <dgm:chPref val="0"/>
          <dgm:bulletEnabled val="1"/>
        </dgm:presLayoutVars>
      </dgm:prSet>
      <dgm:spPr/>
    </dgm:pt>
    <dgm:pt modelId="{3F4C7661-1E6A-4E94-B566-DCE095420E78}" type="pres">
      <dgm:prSet presAssocID="{2CDE578D-AECB-4FB0-A3F1-E2BA790288D6}" presName="BalanceSpacing" presStyleCnt="0"/>
      <dgm:spPr/>
    </dgm:pt>
    <dgm:pt modelId="{642F253B-393D-4AA3-A531-DC3722E64A2A}" type="pres">
      <dgm:prSet presAssocID="{2CDE578D-AECB-4FB0-A3F1-E2BA790288D6}" presName="BalanceSpacing1" presStyleCnt="0"/>
      <dgm:spPr/>
    </dgm:pt>
    <dgm:pt modelId="{5B7026B8-6A55-4978-8BFF-F9420F3E4C4B}" type="pres">
      <dgm:prSet presAssocID="{3A5BD4FA-87A6-4509-A5F2-924279CE5FD1}" presName="Accent1Text" presStyleLbl="node1" presStyleIdx="1" presStyleCnt="2" custScaleX="84280" custScaleY="71530" custLinFactNeighborX="-5750" custLinFactNeighborY="-14728"/>
      <dgm:spPr/>
    </dgm:pt>
  </dgm:ptLst>
  <dgm:cxnLst>
    <dgm:cxn modelId="{A7FF8A21-B945-487D-9002-3356A30B23F1}" srcId="{1734B2D1-90EE-4E2A-9D6B-53AB08C7FB50}" destId="{2CDE578D-AECB-4FB0-A3F1-E2BA790288D6}" srcOrd="0" destOrd="0" parTransId="{52AFED5C-C988-411B-862C-F2A9DE32E761}" sibTransId="{3A5BD4FA-87A6-4509-A5F2-924279CE5FD1}"/>
    <dgm:cxn modelId="{8606C129-4165-4337-A3D5-AD6A036A2080}" type="presOf" srcId="{1734B2D1-90EE-4E2A-9D6B-53AB08C7FB50}" destId="{21F7648C-7E82-478F-9538-32A5FDABB130}" srcOrd="0" destOrd="0" presId="urn:microsoft.com/office/officeart/2008/layout/AlternatingHexagons"/>
    <dgm:cxn modelId="{BA86B169-B739-43CA-88FF-E050D001A315}" type="presOf" srcId="{2CDE578D-AECB-4FB0-A3F1-E2BA790288D6}" destId="{8CA17103-BEAA-4BFA-87C7-91E457A7A418}" srcOrd="0" destOrd="0" presId="urn:microsoft.com/office/officeart/2008/layout/AlternatingHexagons"/>
    <dgm:cxn modelId="{DE328794-CE00-4EC8-BB25-85517A39F16D}" type="presOf" srcId="{F93ACC7D-5C67-4705-8514-0137D8C5ED8B}" destId="{0EDC2AB8-C293-4130-AAD4-83EEC8029896}" srcOrd="0" destOrd="0" presId="urn:microsoft.com/office/officeart/2008/layout/AlternatingHexagons"/>
    <dgm:cxn modelId="{CD28CAC4-95F9-41A4-9E31-16AE57B256F4}" type="presOf" srcId="{3A5BD4FA-87A6-4509-A5F2-924279CE5FD1}" destId="{5B7026B8-6A55-4978-8BFF-F9420F3E4C4B}" srcOrd="0" destOrd="0" presId="urn:microsoft.com/office/officeart/2008/layout/AlternatingHexagons"/>
    <dgm:cxn modelId="{A221DDC8-A116-41E8-8B5F-6AFCB7AD3AA3}" srcId="{2CDE578D-AECB-4FB0-A3F1-E2BA790288D6}" destId="{F93ACC7D-5C67-4705-8514-0137D8C5ED8B}" srcOrd="0" destOrd="0" parTransId="{29E0638D-7D82-404D-B6DE-CE540BEF0F05}" sibTransId="{074FF3CE-E684-4150-B03B-2F42D548FCDA}"/>
    <dgm:cxn modelId="{140F9A35-12E1-4EB8-B13D-A25576D31E02}" type="presParOf" srcId="{21F7648C-7E82-478F-9538-32A5FDABB130}" destId="{5A038107-2A28-49D8-A6A8-04E516A7F3A7}" srcOrd="0" destOrd="0" presId="urn:microsoft.com/office/officeart/2008/layout/AlternatingHexagons"/>
    <dgm:cxn modelId="{BE7DA184-FCB6-4DA9-A1E1-76864582ACC3}" type="presParOf" srcId="{5A038107-2A28-49D8-A6A8-04E516A7F3A7}" destId="{8CA17103-BEAA-4BFA-87C7-91E457A7A418}" srcOrd="0" destOrd="0" presId="urn:microsoft.com/office/officeart/2008/layout/AlternatingHexagons"/>
    <dgm:cxn modelId="{C96D9FE0-2FEA-4A05-9BDF-E85BA78F981C}" type="presParOf" srcId="{5A038107-2A28-49D8-A6A8-04E516A7F3A7}" destId="{0EDC2AB8-C293-4130-AAD4-83EEC8029896}" srcOrd="1" destOrd="0" presId="urn:microsoft.com/office/officeart/2008/layout/AlternatingHexagons"/>
    <dgm:cxn modelId="{4473B9DC-BF1E-4D8C-A627-5C30785CFF35}" type="presParOf" srcId="{5A038107-2A28-49D8-A6A8-04E516A7F3A7}" destId="{3F4C7661-1E6A-4E94-B566-DCE095420E78}" srcOrd="2" destOrd="0" presId="urn:microsoft.com/office/officeart/2008/layout/AlternatingHexagons"/>
    <dgm:cxn modelId="{672CB07F-EB80-49CB-8905-2C0C2C2048AE}" type="presParOf" srcId="{5A038107-2A28-49D8-A6A8-04E516A7F3A7}" destId="{642F253B-393D-4AA3-A531-DC3722E64A2A}" srcOrd="3" destOrd="0" presId="urn:microsoft.com/office/officeart/2008/layout/AlternatingHexagons"/>
    <dgm:cxn modelId="{D4412212-1B7C-4162-99C1-804683E726CF}" type="presParOf" srcId="{5A038107-2A28-49D8-A6A8-04E516A7F3A7}" destId="{5B7026B8-6A55-4978-8BFF-F9420F3E4C4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125F63-6BCD-49B8-8A08-7E47928CA2F5}">
      <dsp:nvSpPr>
        <dsp:cNvPr id="0" name=""/>
        <dsp:cNvSpPr/>
      </dsp:nvSpPr>
      <dsp:spPr>
        <a:xfrm>
          <a:off x="0" y="0"/>
          <a:ext cx="9073008" cy="12131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ro-RO" sz="1800" kern="1200">
              <a:solidFill>
                <a:schemeClr val="tx1"/>
              </a:solidFill>
            </a:rPr>
            <a:t> </a:t>
          </a:r>
          <a:r>
            <a:rPr lang="ro-RO" sz="1800" b="1" kern="1200">
              <a:solidFill>
                <a:schemeClr val="tx1"/>
              </a:solidFill>
              <a:latin typeface="-apple-system"/>
            </a:rPr>
            <a:t>Educación Infantil (Învățământul Preșcolar)</a:t>
          </a:r>
        </a:p>
        <a:p>
          <a:pPr marL="114300" lvl="1" indent="-114300" algn="l" defTabSz="622300">
            <a:lnSpc>
              <a:spcPct val="90000"/>
            </a:lnSpc>
            <a:spcBef>
              <a:spcPct val="0"/>
            </a:spcBef>
            <a:spcAft>
              <a:spcPct val="15000"/>
            </a:spcAft>
            <a:buNone/>
          </a:pPr>
          <a:r>
            <a:rPr lang="ro-RO" sz="1400" b="1" u="none" strike="noStrike" kern="1200">
              <a:solidFill>
                <a:schemeClr val="tx1"/>
              </a:solidFill>
              <a:effectLst/>
              <a:latin typeface="-apple-system"/>
            </a:rPr>
            <a:t>Vârsta</a:t>
          </a:r>
          <a:r>
            <a:rPr lang="ro-RO" sz="1400" b="0" u="none" strike="noStrike" kern="1200">
              <a:solidFill>
                <a:schemeClr val="tx1"/>
              </a:solidFill>
              <a:effectLst/>
              <a:latin typeface="-apple-system"/>
            </a:rPr>
            <a:t>: 0 - 6 ani.</a:t>
          </a:r>
          <a:endParaRPr lang="ro-RO" sz="1400" kern="1200">
            <a:solidFill>
              <a:schemeClr val="tx1"/>
            </a:solidFill>
            <a:latin typeface="-apple-system"/>
          </a:endParaRPr>
        </a:p>
        <a:p>
          <a:pPr marL="114300" lvl="1" indent="-114300" algn="l" defTabSz="622300">
            <a:lnSpc>
              <a:spcPct val="90000"/>
            </a:lnSpc>
            <a:spcBef>
              <a:spcPct val="0"/>
            </a:spcBef>
            <a:spcAft>
              <a:spcPct val="15000"/>
            </a:spcAft>
            <a:buNone/>
          </a:pPr>
          <a:r>
            <a:rPr lang="ro-RO" sz="1400" b="1" u="none" strike="noStrike" kern="1200">
              <a:solidFill>
                <a:schemeClr val="tx1"/>
              </a:solidFill>
              <a:effectLst/>
              <a:latin typeface="-apple-system"/>
            </a:rPr>
            <a:t>Caracter</a:t>
          </a:r>
          <a:r>
            <a:rPr lang="ro-RO" sz="1400" b="0" u="none" strike="noStrike" kern="1200">
              <a:solidFill>
                <a:schemeClr val="tx1"/>
              </a:solidFill>
              <a:effectLst/>
              <a:latin typeface="-apple-system"/>
            </a:rPr>
            <a:t>: Opțional.</a:t>
          </a:r>
          <a:endParaRPr lang="ro-RO" sz="1400" kern="1200">
            <a:solidFill>
              <a:schemeClr val="tx1"/>
            </a:solidFill>
            <a:latin typeface="-apple-system"/>
          </a:endParaRPr>
        </a:p>
        <a:p>
          <a:pPr marL="114300" lvl="1" indent="-114300" algn="l" defTabSz="622300">
            <a:lnSpc>
              <a:spcPct val="90000"/>
            </a:lnSpc>
            <a:spcBef>
              <a:spcPct val="0"/>
            </a:spcBef>
            <a:spcAft>
              <a:spcPct val="15000"/>
            </a:spcAft>
            <a:buNone/>
          </a:pPr>
          <a:r>
            <a:rPr lang="ro-RO" sz="1400" b="1" u="none" strike="noStrike" kern="1200">
              <a:solidFill>
                <a:schemeClr val="tx1"/>
              </a:solidFill>
              <a:effectLst/>
              <a:latin typeface="-apple-system"/>
            </a:rPr>
            <a:t>Cicluri</a:t>
          </a:r>
          <a:r>
            <a:rPr lang="ro-RO" sz="1400" b="0" u="none" strike="noStrike" kern="1200">
              <a:solidFill>
                <a:schemeClr val="tx1"/>
              </a:solidFill>
              <a:effectLst/>
              <a:latin typeface="-apple-system"/>
            </a:rPr>
            <a:t>: Primul ciclu (0-3 ani, contra cost) și al doilea ciclu (3-6 ani, gratuit în școlile publice).</a:t>
          </a:r>
          <a:endParaRPr lang="ro-RO" sz="1400" kern="1200">
            <a:solidFill>
              <a:schemeClr val="tx1"/>
            </a:solidFill>
            <a:latin typeface="-apple-system"/>
          </a:endParaRPr>
        </a:p>
      </dsp:txBody>
      <dsp:txXfrm>
        <a:off x="1887676" y="0"/>
        <a:ext cx="7185331" cy="1213131"/>
      </dsp:txXfrm>
    </dsp:sp>
    <dsp:sp modelId="{418E4ED0-BC33-4225-A127-9E3C4CD5DA44}">
      <dsp:nvSpPr>
        <dsp:cNvPr id="0" name=""/>
        <dsp:cNvSpPr/>
      </dsp:nvSpPr>
      <dsp:spPr>
        <a:xfrm>
          <a:off x="62269" y="106014"/>
          <a:ext cx="1836213" cy="1001103"/>
        </a:xfrm>
        <a:prstGeom prst="roundRect">
          <a:avLst>
            <a:gd name="adj" fmla="val 10000"/>
          </a:avLst>
        </a:prstGeom>
        <a:blipFill>
          <a:blip xmlns:r="http://schemas.openxmlformats.org/officeDocument/2006/relationships" r:embed="rId1"/>
          <a:srcRect/>
          <a:stretch>
            <a:fillRect t="-33000" b="-3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C92298-ECC0-4AE5-AB51-19EEF9DAA1BB}">
      <dsp:nvSpPr>
        <dsp:cNvPr id="0" name=""/>
        <dsp:cNvSpPr/>
      </dsp:nvSpPr>
      <dsp:spPr>
        <a:xfrm>
          <a:off x="0" y="1273338"/>
          <a:ext cx="9073008" cy="13885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u="none" kern="1200">
              <a:solidFill>
                <a:schemeClr val="tx1"/>
              </a:solidFill>
              <a:latin typeface="-apple-system"/>
            </a:rPr>
            <a:t>Educación Primaria (Învățământul Primar)</a:t>
          </a:r>
        </a:p>
        <a:p>
          <a:pPr marL="0" lvl="0" indent="0" algn="l" defTabSz="800100">
            <a:lnSpc>
              <a:spcPct val="90000"/>
            </a:lnSpc>
            <a:spcBef>
              <a:spcPct val="0"/>
            </a:spcBef>
            <a:spcAft>
              <a:spcPct val="35000"/>
            </a:spcAft>
            <a:buNone/>
          </a:pPr>
          <a:r>
            <a:rPr lang="ro-RO" sz="1400" b="1" u="none" strike="noStrike" kern="1200">
              <a:solidFill>
                <a:schemeClr val="tx1"/>
              </a:solidFill>
              <a:effectLst/>
              <a:latin typeface="-apple-system"/>
            </a:rPr>
            <a:t>Vârsta</a:t>
          </a:r>
          <a:r>
            <a:rPr lang="ro-RO" sz="1400" b="0" u="none" strike="noStrike" kern="1200">
              <a:solidFill>
                <a:schemeClr val="tx1"/>
              </a:solidFill>
              <a:effectLst/>
              <a:latin typeface="-apple-system"/>
            </a:rPr>
            <a:t>: 6 - 12 ani.</a:t>
          </a:r>
        </a:p>
        <a:p>
          <a:pPr marL="0" lvl="0" indent="0" algn="l" defTabSz="800100">
            <a:lnSpc>
              <a:spcPct val="90000"/>
            </a:lnSpc>
            <a:spcBef>
              <a:spcPct val="0"/>
            </a:spcBef>
            <a:spcAft>
              <a:spcPct val="35000"/>
            </a:spcAft>
            <a:buNone/>
          </a:pPr>
          <a:r>
            <a:rPr lang="ro-RO" sz="1400" b="1" u="none" strike="noStrike" kern="1200">
              <a:solidFill>
                <a:schemeClr val="tx1"/>
              </a:solidFill>
              <a:effectLst/>
              <a:latin typeface="-apple-system"/>
            </a:rPr>
            <a:t>Caracter</a:t>
          </a:r>
          <a:r>
            <a:rPr lang="ro-RO" sz="1400" b="0" u="none" strike="noStrike" kern="1200">
              <a:solidFill>
                <a:schemeClr val="tx1"/>
              </a:solidFill>
              <a:effectLst/>
              <a:latin typeface="-apple-system"/>
            </a:rPr>
            <a:t>: Obligatoriu și gratuit.</a:t>
          </a:r>
        </a:p>
        <a:p>
          <a:pPr marL="0" lvl="0" indent="0" algn="l" defTabSz="800100">
            <a:lnSpc>
              <a:spcPct val="90000"/>
            </a:lnSpc>
            <a:spcBef>
              <a:spcPct val="0"/>
            </a:spcBef>
            <a:spcAft>
              <a:spcPct val="35000"/>
            </a:spcAft>
            <a:buNone/>
          </a:pPr>
          <a:r>
            <a:rPr lang="ro-RO" sz="1400" b="1" u="none" strike="noStrike" kern="1200">
              <a:solidFill>
                <a:schemeClr val="tx1"/>
              </a:solidFill>
              <a:effectLst/>
              <a:latin typeface="-apple-system"/>
            </a:rPr>
            <a:t>Structură</a:t>
          </a:r>
          <a:r>
            <a:rPr lang="ro-RO" sz="1400" b="0" u="none" strike="noStrike" kern="1200">
              <a:solidFill>
                <a:schemeClr val="tx1"/>
              </a:solidFill>
              <a:effectLst/>
              <a:latin typeface="-apple-system"/>
            </a:rPr>
            <a:t>: Șase clase academice (Clasele I - VI)</a:t>
          </a:r>
          <a:endParaRPr lang="ro-RO" sz="1400" kern="1200">
            <a:solidFill>
              <a:schemeClr val="tx1"/>
            </a:solidFill>
            <a:latin typeface="-apple-system"/>
          </a:endParaRPr>
        </a:p>
      </dsp:txBody>
      <dsp:txXfrm>
        <a:off x="1887676" y="1273338"/>
        <a:ext cx="7185331" cy="1388512"/>
      </dsp:txXfrm>
    </dsp:sp>
    <dsp:sp modelId="{20DC74C4-99F7-4CB4-A8E7-BCD8327C49BC}">
      <dsp:nvSpPr>
        <dsp:cNvPr id="0" name=""/>
        <dsp:cNvSpPr/>
      </dsp:nvSpPr>
      <dsp:spPr>
        <a:xfrm>
          <a:off x="0" y="1311627"/>
          <a:ext cx="1836213" cy="1092184"/>
        </a:xfrm>
        <a:prstGeom prst="roundRect">
          <a:avLst>
            <a:gd name="adj" fmla="val 10000"/>
          </a:avLst>
        </a:prstGeom>
        <a:blipFill>
          <a:blip xmlns:r="http://schemas.openxmlformats.org/officeDocument/2006/relationships" r:embed="rId2"/>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821019-E218-4830-B0EF-63210E757591}">
      <dsp:nvSpPr>
        <dsp:cNvPr id="0" name=""/>
        <dsp:cNvSpPr/>
      </dsp:nvSpPr>
      <dsp:spPr>
        <a:xfrm>
          <a:off x="0" y="2661383"/>
          <a:ext cx="9073008" cy="19898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a:solidFill>
                <a:schemeClr val="tx1"/>
              </a:solidFill>
              <a:latin typeface="-apple-system"/>
            </a:rPr>
            <a:t>E</a:t>
          </a:r>
          <a:r>
            <a:rPr lang="es-ES" sz="1800" b="1" kern="1200">
              <a:solidFill>
                <a:schemeClr val="tx1"/>
              </a:solidFill>
              <a:latin typeface="-apple-system"/>
            </a:rPr>
            <a:t>ducación Secundaria Obligatoria - ESO (Învățământul Secundar Obligatoriu)</a:t>
          </a:r>
          <a:endParaRPr lang="ro-RO" sz="1800" b="1" kern="1200">
            <a:solidFill>
              <a:schemeClr val="tx1"/>
            </a:solidFill>
            <a:latin typeface="-apple-system"/>
          </a:endParaRPr>
        </a:p>
        <a:p>
          <a:pPr marL="0" lvl="0" indent="0" algn="l" defTabSz="800100">
            <a:lnSpc>
              <a:spcPct val="90000"/>
            </a:lnSpc>
            <a:spcBef>
              <a:spcPct val="0"/>
            </a:spcBef>
            <a:spcAft>
              <a:spcPct val="35000"/>
            </a:spcAft>
            <a:buNone/>
          </a:pPr>
          <a:r>
            <a:rPr lang="ro-RO" sz="1400" b="1" u="none" kern="1200">
              <a:solidFill>
                <a:schemeClr val="tx1"/>
              </a:solidFill>
              <a:latin typeface="-apple-system"/>
            </a:rPr>
            <a:t>Vârsta</a:t>
          </a:r>
          <a:r>
            <a:rPr lang="ro-RO" sz="1400" b="0" u="none" kern="1200">
              <a:solidFill>
                <a:schemeClr val="tx1"/>
              </a:solidFill>
              <a:latin typeface="-apple-system"/>
            </a:rPr>
            <a:t>: 12 - 16 ani.</a:t>
          </a:r>
        </a:p>
        <a:p>
          <a:pPr marL="0" lvl="0" indent="0" algn="l" defTabSz="800100">
            <a:lnSpc>
              <a:spcPct val="90000"/>
            </a:lnSpc>
            <a:spcBef>
              <a:spcPct val="0"/>
            </a:spcBef>
            <a:spcAft>
              <a:spcPct val="35000"/>
            </a:spcAft>
            <a:buNone/>
          </a:pPr>
          <a:r>
            <a:rPr lang="ro-RO" sz="1400" b="1" u="none" kern="1200">
              <a:solidFill>
                <a:schemeClr val="tx1"/>
              </a:solidFill>
              <a:latin typeface="-apple-system"/>
            </a:rPr>
            <a:t>Caracter</a:t>
          </a:r>
          <a:r>
            <a:rPr lang="ro-RO" sz="1400" b="0" u="none" kern="1200">
              <a:solidFill>
                <a:schemeClr val="tx1"/>
              </a:solidFill>
              <a:latin typeface="-apple-system"/>
            </a:rPr>
            <a:t>: Obligatoriu.</a:t>
          </a:r>
        </a:p>
        <a:p>
          <a:pPr marL="0" lvl="0" indent="0" algn="l" defTabSz="800100">
            <a:lnSpc>
              <a:spcPct val="90000"/>
            </a:lnSpc>
            <a:spcBef>
              <a:spcPct val="0"/>
            </a:spcBef>
            <a:spcAft>
              <a:spcPct val="35000"/>
            </a:spcAft>
            <a:buNone/>
          </a:pPr>
          <a:r>
            <a:rPr lang="ro-RO" sz="1400" b="1" u="none" kern="1200">
              <a:solidFill>
                <a:schemeClr val="tx1"/>
              </a:solidFill>
              <a:latin typeface="-apple-system"/>
            </a:rPr>
            <a:t>Structură</a:t>
          </a:r>
          <a:r>
            <a:rPr lang="ro-RO" sz="1400" b="0" u="none" kern="1200">
              <a:solidFill>
                <a:schemeClr val="tx1"/>
              </a:solidFill>
              <a:latin typeface="-apple-system"/>
            </a:rPr>
            <a:t>: Patru clase academice (Clasele VII - X).</a:t>
          </a:r>
        </a:p>
        <a:p>
          <a:pPr marL="0" lvl="0" indent="0" algn="l" defTabSz="800100">
            <a:lnSpc>
              <a:spcPct val="90000"/>
            </a:lnSpc>
            <a:spcBef>
              <a:spcPct val="0"/>
            </a:spcBef>
            <a:spcAft>
              <a:spcPct val="35000"/>
            </a:spcAft>
            <a:buNone/>
          </a:pPr>
          <a:r>
            <a:rPr lang="ro-RO" sz="1400" b="1" u="none" kern="1200">
              <a:solidFill>
                <a:schemeClr val="tx1"/>
              </a:solidFill>
              <a:latin typeface="-apple-system"/>
            </a:rPr>
            <a:t>Finalitate</a:t>
          </a:r>
          <a:r>
            <a:rPr lang="ro-RO" sz="1400" b="0" u="none" kern="1200">
              <a:solidFill>
                <a:schemeClr val="tx1"/>
              </a:solidFill>
              <a:latin typeface="-apple-system"/>
            </a:rPr>
            <a:t>: Absolvenții primesc diploma de </a:t>
          </a:r>
          <a:r>
            <a:rPr lang="ro-RO" sz="1400" b="0" i="1" u="none" kern="1200">
              <a:solidFill>
                <a:schemeClr val="tx1"/>
              </a:solidFill>
              <a:latin typeface="-apple-system"/>
            </a:rPr>
            <a:t>Graduado en ESO</a:t>
          </a:r>
          <a:r>
            <a:rPr lang="ro-RO" sz="1400" b="0" u="none" kern="1200">
              <a:solidFill>
                <a:schemeClr val="tx1"/>
              </a:solidFill>
              <a:latin typeface="-apple-system"/>
            </a:rPr>
            <a:t>, necesară pentru continuarea studiilor</a:t>
          </a:r>
          <a:endParaRPr lang="ro-RO" sz="1400" b="1" kern="1200">
            <a:solidFill>
              <a:schemeClr val="tx1"/>
            </a:solidFill>
            <a:latin typeface="-apple-system"/>
          </a:endParaRPr>
        </a:p>
      </dsp:txBody>
      <dsp:txXfrm>
        <a:off x="1887676" y="2661383"/>
        <a:ext cx="7185331" cy="1989827"/>
      </dsp:txXfrm>
    </dsp:sp>
    <dsp:sp modelId="{A0754E5B-7E22-48A2-A36D-F551488C014C}">
      <dsp:nvSpPr>
        <dsp:cNvPr id="0" name=""/>
        <dsp:cNvSpPr/>
      </dsp:nvSpPr>
      <dsp:spPr>
        <a:xfrm>
          <a:off x="63376" y="3036756"/>
          <a:ext cx="1701606" cy="1115404"/>
        </a:xfrm>
        <a:prstGeom prst="roundRect">
          <a:avLst>
            <a:gd name="adj" fmla="val 10000"/>
          </a:avLst>
        </a:prstGeom>
        <a:blipFill>
          <a:blip xmlns:r="http://schemas.openxmlformats.org/officeDocument/2006/relationships" r:embed="rId3"/>
          <a:srcRect/>
          <a:stretch>
            <a:fillRect t="-36000" b="-3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CAFE85-AAEE-4309-BF9E-ACE586F468BD}">
      <dsp:nvSpPr>
        <dsp:cNvPr id="0" name=""/>
        <dsp:cNvSpPr/>
      </dsp:nvSpPr>
      <dsp:spPr>
        <a:xfrm>
          <a:off x="0" y="4544521"/>
          <a:ext cx="9073008" cy="19258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ro-RO" sz="1800" b="1" kern="1200">
              <a:solidFill>
                <a:schemeClr val="tx1"/>
              </a:solidFill>
              <a:latin typeface="-apple-system"/>
            </a:rPr>
            <a:t>Post-Obligatoriu (Opțiuni după vârsta de 16 ani</a:t>
          </a:r>
          <a:r>
            <a:rPr lang="ro-RO" sz="1800" kern="1200">
              <a:solidFill>
                <a:schemeClr val="tx1"/>
              </a:solidFill>
              <a:latin typeface="-apple-system"/>
            </a:rPr>
            <a:t>)</a:t>
          </a:r>
        </a:p>
        <a:p>
          <a:pPr marL="0" lvl="0" indent="0" algn="l" defTabSz="800100">
            <a:lnSpc>
              <a:spcPct val="90000"/>
            </a:lnSpc>
            <a:spcBef>
              <a:spcPct val="0"/>
            </a:spcBef>
            <a:spcAft>
              <a:spcPct val="35000"/>
            </a:spcAft>
            <a:buNone/>
          </a:pPr>
          <a:r>
            <a:rPr lang="ro-RO" sz="1400" b="0" u="none" kern="1200">
              <a:solidFill>
                <a:schemeClr val="tx1"/>
              </a:solidFill>
              <a:latin typeface="-apple-system"/>
            </a:rPr>
            <a:t>După finalizarea ESO, elevii trebuie să aleagă între două rute majore de formare:</a:t>
          </a:r>
        </a:p>
        <a:p>
          <a:pPr marL="0" lvl="0" indent="0" algn="l" defTabSz="800100">
            <a:lnSpc>
              <a:spcPct val="90000"/>
            </a:lnSpc>
            <a:spcBef>
              <a:spcPct val="0"/>
            </a:spcBef>
            <a:spcAft>
              <a:spcPct val="35000"/>
            </a:spcAft>
            <a:buFont typeface="Arial" panose="020B0604020202020204" pitchFamily="34" charset="0"/>
            <a:buNone/>
          </a:pPr>
          <a:r>
            <a:rPr lang="ro-RO" sz="1400" b="1" u="none" kern="1200">
              <a:solidFill>
                <a:schemeClr val="tx1"/>
              </a:solidFill>
              <a:latin typeface="-apple-system"/>
            </a:rPr>
            <a:t>Bachillerato (Liceul)</a:t>
          </a:r>
          <a:r>
            <a:rPr lang="ro-RO" sz="1400" b="0" u="none" kern="1200">
              <a:solidFill>
                <a:schemeClr val="tx1"/>
              </a:solidFill>
              <a:latin typeface="-apple-system"/>
            </a:rPr>
            <a:t>: Durează 2 ani (clasele XI-XII), este axat pe teorie și pregătește elevii pentru examenul de acces la universitate (</a:t>
          </a:r>
          <a:r>
            <a:rPr lang="ro-RO" sz="1400" b="0" i="1" u="none" kern="1200">
              <a:solidFill>
                <a:schemeClr val="tx1"/>
              </a:solidFill>
              <a:latin typeface="-apple-system"/>
            </a:rPr>
            <a:t>Selectividad</a:t>
          </a:r>
          <a:r>
            <a:rPr lang="ro-RO" sz="1400" b="0" u="none" kern="1200">
              <a:solidFill>
                <a:schemeClr val="tx1"/>
              </a:solidFill>
              <a:latin typeface="-apple-system"/>
            </a:rPr>
            <a:t>).</a:t>
          </a:r>
        </a:p>
        <a:p>
          <a:pPr marL="0" lvl="0" indent="0" algn="l" defTabSz="800100">
            <a:lnSpc>
              <a:spcPct val="90000"/>
            </a:lnSpc>
            <a:spcBef>
              <a:spcPct val="0"/>
            </a:spcBef>
            <a:spcAft>
              <a:spcPct val="35000"/>
            </a:spcAft>
            <a:buFont typeface="Arial" panose="020B0604020202020204" pitchFamily="34" charset="0"/>
            <a:buNone/>
          </a:pPr>
          <a:r>
            <a:rPr lang="ro-RO" sz="1400" b="1" u="none" kern="1200">
              <a:solidFill>
                <a:schemeClr val="tx1"/>
              </a:solidFill>
              <a:latin typeface="-apple-system"/>
            </a:rPr>
            <a:t>Formación Profesional - FP (Formarea Profesională)</a:t>
          </a:r>
          <a:r>
            <a:rPr lang="ro-RO" sz="1400" b="0" u="none" kern="1200">
              <a:solidFill>
                <a:schemeClr val="tx1"/>
              </a:solidFill>
              <a:latin typeface="-apple-system"/>
            </a:rPr>
            <a:t>: Cicluri de tehnicieni axate pe module practice și inserție rapidă pe piața muncii. </a:t>
          </a:r>
          <a:endParaRPr lang="ro-RO" sz="1400" kern="1200">
            <a:solidFill>
              <a:schemeClr val="tx1"/>
            </a:solidFill>
            <a:latin typeface="-apple-system"/>
          </a:endParaRPr>
        </a:p>
      </dsp:txBody>
      <dsp:txXfrm>
        <a:off x="1887676" y="4544521"/>
        <a:ext cx="7185331" cy="1925850"/>
      </dsp:txXfrm>
    </dsp:sp>
    <dsp:sp modelId="{CFFF6241-652D-4BEE-A0A4-8FC3E5DC9B73}">
      <dsp:nvSpPr>
        <dsp:cNvPr id="0" name=""/>
        <dsp:cNvSpPr/>
      </dsp:nvSpPr>
      <dsp:spPr>
        <a:xfrm>
          <a:off x="22384" y="4902114"/>
          <a:ext cx="1722329" cy="1245099"/>
        </a:xfrm>
        <a:prstGeom prst="roundRect">
          <a:avLst>
            <a:gd name="adj" fmla="val 10000"/>
          </a:avLst>
        </a:prstGeom>
        <a:blipFill>
          <a:blip xmlns:r="http://schemas.openxmlformats.org/officeDocument/2006/relationships" r:embed="rId4"/>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A17103-BEAA-4BFA-87C7-91E457A7A418}">
      <dsp:nvSpPr>
        <dsp:cNvPr id="0" name=""/>
        <dsp:cNvSpPr/>
      </dsp:nvSpPr>
      <dsp:spPr>
        <a:xfrm rot="5400000">
          <a:off x="-76837" y="441241"/>
          <a:ext cx="2374774" cy="207709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a:solidFill>
                <a:srgbClr val="CB0000"/>
              </a:solidFill>
              <a:latin typeface="-apple-system"/>
            </a:rPr>
            <a:t>CEIP (</a:t>
          </a:r>
          <a:r>
            <a:rPr lang="es-ES" sz="2000" b="1" kern="1200">
              <a:solidFill>
                <a:srgbClr val="CB0000"/>
              </a:solidFill>
              <a:latin typeface="-apple-system"/>
            </a:rPr>
            <a:t>Centro de Educación Infantil y Primaria</a:t>
          </a:r>
          <a:r>
            <a:rPr lang="ro-RO" sz="2000" b="1" kern="1200">
              <a:solidFill>
                <a:srgbClr val="CB0000"/>
              </a:solidFill>
              <a:latin typeface="-apple-system"/>
            </a:rPr>
            <a:t>) </a:t>
          </a:r>
          <a:r>
            <a:rPr lang="ro-RO" sz="2000" b="1" i="1" kern="1200">
              <a:solidFill>
                <a:srgbClr val="CB0000"/>
              </a:solidFill>
              <a:latin typeface="-apple-system"/>
            </a:rPr>
            <a:t>El Faro </a:t>
          </a:r>
          <a:endParaRPr lang="ro-RO" sz="2000" b="1" i="1" kern="1200">
            <a:solidFill>
              <a:srgbClr val="CB0000"/>
            </a:solidFill>
          </a:endParaRPr>
        </a:p>
      </dsp:txBody>
      <dsp:txXfrm rot="-5400000">
        <a:off x="396488" y="663391"/>
        <a:ext cx="1428124" cy="1632796"/>
      </dsp:txXfrm>
    </dsp:sp>
    <dsp:sp modelId="{0EDC2AB8-C293-4130-AAD4-83EEC8029896}">
      <dsp:nvSpPr>
        <dsp:cNvPr id="0" name=""/>
        <dsp:cNvSpPr/>
      </dsp:nvSpPr>
      <dsp:spPr>
        <a:xfrm>
          <a:off x="8297128" y="2240238"/>
          <a:ext cx="2868937" cy="923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endParaRPr lang="ro-RO" sz="2000" kern="1200"/>
        </a:p>
      </dsp:txBody>
      <dsp:txXfrm>
        <a:off x="8297128" y="2240238"/>
        <a:ext cx="2868937" cy="923449"/>
      </dsp:txXfrm>
    </dsp:sp>
    <dsp:sp modelId="{5B7026B8-6A55-4978-8BFF-F9420F3E4C4B}">
      <dsp:nvSpPr>
        <dsp:cNvPr id="0" name=""/>
        <dsp:cNvSpPr/>
      </dsp:nvSpPr>
      <dsp:spPr>
        <a:xfrm rot="5400000">
          <a:off x="2164794" y="1058913"/>
          <a:ext cx="2286978" cy="2344323"/>
        </a:xfrm>
        <a:prstGeom prst="hexagon">
          <a:avLst>
            <a:gd name="adj" fmla="val 25000"/>
            <a:gd name="vf" fmla="val 115470"/>
          </a:avLst>
        </a:prstGeom>
        <a:blipFill rotWithShape="0">
          <a:blip xmlns:r="http://schemas.openxmlformats.org/officeDocument/2006/relationships" r:embed="rId1"/>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o-RO" sz="3600" kern="1200"/>
        </a:p>
      </dsp:txBody>
      <dsp:txXfrm rot="-5400000">
        <a:off x="2526842" y="1468749"/>
        <a:ext cx="1562882" cy="1524652"/>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ro-RO">
              <a:solidFill>
                <a:schemeClr val="tx2"/>
              </a:solidFill>
              <a:latin typeface="Calibri" panose="020F0502020204030204" pitchFamily="34" charset="0"/>
            </a:endParaRPr>
          </a:p>
        </p:txBody>
      </p:sp>
      <p:sp>
        <p:nvSpPr>
          <p:cNvPr id="3" name="Substituent dată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7AE2915C-DB9C-4FA3-BAD6-AD708D51559E}" type="datetime1">
              <a:rPr lang="ro-RO" smtClean="0">
                <a:solidFill>
                  <a:schemeClr val="tx2"/>
                </a:solidFill>
                <a:latin typeface="Calibri" panose="020F0502020204030204" pitchFamily="34" charset="0"/>
              </a:rPr>
              <a:t>09.06.2026</a:t>
            </a:fld>
            <a:endParaRPr lang="ro-RO">
              <a:solidFill>
                <a:schemeClr val="tx2"/>
              </a:solidFill>
              <a:latin typeface="Calibri" panose="020F0502020204030204" pitchFamily="34" charset="0"/>
            </a:endParaRPr>
          </a:p>
        </p:txBody>
      </p:sp>
      <p:sp>
        <p:nvSpPr>
          <p:cNvPr id="4" name="Substituent subsol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ro-RO">
              <a:solidFill>
                <a:schemeClr val="tx2"/>
              </a:solidFill>
              <a:latin typeface="Calibri" panose="020F0502020204030204" pitchFamily="34" charset="0"/>
            </a:endParaRPr>
          </a:p>
        </p:txBody>
      </p:sp>
      <p:sp>
        <p:nvSpPr>
          <p:cNvPr id="5" name="Substituent număr diapozitiv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ro-RO" smtClean="0">
                <a:solidFill>
                  <a:schemeClr val="tx2"/>
                </a:solidFill>
                <a:latin typeface="Calibri" panose="020F0502020204030204" pitchFamily="34" charset="0"/>
              </a:rPr>
              <a:t>‹#›</a:t>
            </a:fld>
            <a:endParaRPr lang="ro-RO">
              <a:solidFill>
                <a:schemeClr val="tx2"/>
              </a:solidFill>
              <a:latin typeface="Calibri" panose="020F0502020204030204" pitchFamily="34" charset="0"/>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latin typeface="Calibri" panose="020F0502020204030204" pitchFamily="34" charset="0"/>
              </a:defRPr>
            </a:lvl1pPr>
          </a:lstStyle>
          <a:p>
            <a:endParaRPr lang="ro-RO" noProof="0"/>
          </a:p>
        </p:txBody>
      </p:sp>
      <p:sp>
        <p:nvSpPr>
          <p:cNvPr id="3" name="Substituent dată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latin typeface="Calibri" panose="020F0502020204030204" pitchFamily="34" charset="0"/>
              </a:defRPr>
            </a:lvl1pPr>
          </a:lstStyle>
          <a:p>
            <a:fld id="{12307FF5-3D92-4C84-83D1-63C79B2A5C4C}" type="datetime1">
              <a:rPr lang="ro-RO" noProof="0" smtClean="0"/>
              <a:t>09.06.2026</a:t>
            </a:fld>
            <a:endParaRPr lang="ro-RO" noProof="0"/>
          </a:p>
        </p:txBody>
      </p:sp>
      <p:sp>
        <p:nvSpPr>
          <p:cNvPr id="4" name="Substituent imagine diapozitiv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ro-RO" noProof="0"/>
          </a:p>
        </p:txBody>
      </p:sp>
      <p:sp>
        <p:nvSpPr>
          <p:cNvPr id="5" name="Substituent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6" name="Substituent subsol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latin typeface="Calibri" panose="020F0502020204030204" pitchFamily="34" charset="0"/>
              </a:defRPr>
            </a:lvl1pPr>
          </a:lstStyle>
          <a:p>
            <a:endParaRPr lang="ro-RO" noProof="0"/>
          </a:p>
        </p:txBody>
      </p:sp>
      <p:sp>
        <p:nvSpPr>
          <p:cNvPr id="7" name="Substituent număr diapozitiv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latin typeface="Calibri" panose="020F0502020204030204" pitchFamily="34" charset="0"/>
              </a:defRPr>
            </a:lvl1pPr>
          </a:lstStyle>
          <a:p>
            <a:fld id="{B8796F01-7154-41E0-B48B-A6921757531A}" type="slidenum">
              <a:rPr lang="ro-RO" noProof="0" smtClean="0"/>
              <a:pPr/>
              <a:t>‹#›</a:t>
            </a:fld>
            <a:endParaRPr lang="ro-RO" noProof="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Calibri" panose="020F0502020204030204" pitchFamily="34" charset="0"/>
        <a:ea typeface="+mn-ea"/>
        <a:cs typeface="+mn-cs"/>
      </a:defRPr>
    </a:lvl1pPr>
    <a:lvl2pPr marL="609493" algn="l" defTabSz="1218987" rtl="0" eaLnBrk="1" latinLnBrk="0" hangingPunct="1">
      <a:defRPr sz="1600" kern="1200">
        <a:solidFill>
          <a:schemeClr val="tx2"/>
        </a:solidFill>
        <a:latin typeface="Calibri" panose="020F0502020204030204" pitchFamily="34" charset="0"/>
        <a:ea typeface="+mn-ea"/>
        <a:cs typeface="+mn-cs"/>
      </a:defRPr>
    </a:lvl2pPr>
    <a:lvl3pPr marL="1218987" algn="l" defTabSz="1218987" rtl="0" eaLnBrk="1" latinLnBrk="0" hangingPunct="1">
      <a:defRPr sz="1600" kern="1200">
        <a:solidFill>
          <a:schemeClr val="tx2"/>
        </a:solidFill>
        <a:latin typeface="Calibri" panose="020F0502020204030204" pitchFamily="34" charset="0"/>
        <a:ea typeface="+mn-ea"/>
        <a:cs typeface="+mn-cs"/>
      </a:defRPr>
    </a:lvl3pPr>
    <a:lvl4pPr marL="1828480" algn="l" defTabSz="1218987" rtl="0" eaLnBrk="1" latinLnBrk="0" hangingPunct="1">
      <a:defRPr sz="1600" kern="1200">
        <a:solidFill>
          <a:schemeClr val="tx2"/>
        </a:solidFill>
        <a:latin typeface="Calibri" panose="020F0502020204030204" pitchFamily="34" charset="0"/>
        <a:ea typeface="+mn-ea"/>
        <a:cs typeface="+mn-cs"/>
      </a:defRPr>
    </a:lvl4pPr>
    <a:lvl5pPr marL="2437973" algn="l" defTabSz="1218987" rtl="0" eaLnBrk="1" latinLnBrk="0" hangingPunct="1">
      <a:defRPr sz="1600" kern="1200">
        <a:solidFill>
          <a:schemeClr val="tx2"/>
        </a:solidFill>
        <a:latin typeface="Calibri" panose="020F0502020204030204" pitchFamily="34" charset="0"/>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rtlCol="0"/>
          <a:lstStyle/>
          <a:p>
            <a:pPr rtl="0"/>
            <a:endParaRPr lang="ro-RO" dirty="0">
              <a:latin typeface="Calibri" panose="020F0502020204030204" pitchFamily="34" charset="0"/>
            </a:endParaRPr>
          </a:p>
        </p:txBody>
      </p:sp>
      <p:sp>
        <p:nvSpPr>
          <p:cNvPr id="4" name="Substituent număr diapozitiv 3"/>
          <p:cNvSpPr>
            <a:spLocks noGrp="1"/>
          </p:cNvSpPr>
          <p:nvPr>
            <p:ph type="sldNum" sz="quarter" idx="10"/>
          </p:nvPr>
        </p:nvSpPr>
        <p:spPr/>
        <p:txBody>
          <a:bodyPr rtlCol="0"/>
          <a:lstStyle/>
          <a:p>
            <a:pPr rtl="0"/>
            <a:fld id="{FBBF81A0-ADA6-4623-BE4F-40CFB8BBCB3D}" type="slidenum">
              <a:rPr lang="ro-RO" smtClean="0">
                <a:latin typeface="Calibri" panose="020F0502020204030204" pitchFamily="34" charset="0"/>
              </a:rPr>
              <a:t>1</a:t>
            </a:fld>
            <a:endParaRPr lang="ro-RO" dirty="0">
              <a:latin typeface="Calibri" panose="020F0502020204030204" pitchFamily="34" charset="0"/>
            </a:endParaRPr>
          </a:p>
        </p:txBody>
      </p:sp>
    </p:spTree>
    <p:extLst>
      <p:ext uri="{BB962C8B-B14F-4D97-AF65-F5344CB8AC3E}">
        <p14:creationId xmlns:p14="http://schemas.microsoft.com/office/powerpoint/2010/main" val="28559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3</a:t>
            </a:fld>
            <a:endParaRPr lang="ro-RO" noProof="0"/>
          </a:p>
        </p:txBody>
      </p:sp>
    </p:spTree>
    <p:extLst>
      <p:ext uri="{BB962C8B-B14F-4D97-AF65-F5344CB8AC3E}">
        <p14:creationId xmlns:p14="http://schemas.microsoft.com/office/powerpoint/2010/main" val="1487435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4</a:t>
            </a:fld>
            <a:endParaRPr lang="ro-RO" noProof="0"/>
          </a:p>
        </p:txBody>
      </p:sp>
    </p:spTree>
    <p:extLst>
      <p:ext uri="{BB962C8B-B14F-4D97-AF65-F5344CB8AC3E}">
        <p14:creationId xmlns:p14="http://schemas.microsoft.com/office/powerpoint/2010/main" val="1721025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6</a:t>
            </a:fld>
            <a:endParaRPr lang="ro-RO" noProof="0"/>
          </a:p>
        </p:txBody>
      </p:sp>
    </p:spTree>
    <p:extLst>
      <p:ext uri="{BB962C8B-B14F-4D97-AF65-F5344CB8AC3E}">
        <p14:creationId xmlns:p14="http://schemas.microsoft.com/office/powerpoint/2010/main" val="421517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8</a:t>
            </a:fld>
            <a:endParaRPr lang="ro-RO" noProof="0"/>
          </a:p>
        </p:txBody>
      </p:sp>
    </p:spTree>
    <p:extLst>
      <p:ext uri="{BB962C8B-B14F-4D97-AF65-F5344CB8AC3E}">
        <p14:creationId xmlns:p14="http://schemas.microsoft.com/office/powerpoint/2010/main" val="3073169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9</a:t>
            </a:fld>
            <a:endParaRPr lang="ro-RO" noProof="0"/>
          </a:p>
        </p:txBody>
      </p:sp>
    </p:spTree>
    <p:extLst>
      <p:ext uri="{BB962C8B-B14F-4D97-AF65-F5344CB8AC3E}">
        <p14:creationId xmlns:p14="http://schemas.microsoft.com/office/powerpoint/2010/main" val="2055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13</a:t>
            </a:fld>
            <a:endParaRPr lang="ro-RO" noProof="0"/>
          </a:p>
        </p:txBody>
      </p:sp>
    </p:spTree>
    <p:extLst>
      <p:ext uri="{BB962C8B-B14F-4D97-AF65-F5344CB8AC3E}">
        <p14:creationId xmlns:p14="http://schemas.microsoft.com/office/powerpoint/2010/main" val="3377542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B8796F01-7154-41E0-B48B-A6921757531A}" type="slidenum">
              <a:rPr lang="ro-RO" noProof="0" smtClean="0"/>
              <a:pPr/>
              <a:t>16</a:t>
            </a:fld>
            <a:endParaRPr lang="ro-RO" noProof="0"/>
          </a:p>
        </p:txBody>
      </p:sp>
    </p:spTree>
    <p:extLst>
      <p:ext uri="{BB962C8B-B14F-4D97-AF65-F5344CB8AC3E}">
        <p14:creationId xmlns:p14="http://schemas.microsoft.com/office/powerpoint/2010/main" val="26160949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up 13" descr="Stivă de cărți"/>
          <p:cNvGrpSpPr/>
          <p:nvPr userDrawn="1"/>
        </p:nvGrpSpPr>
        <p:grpSpPr>
          <a:xfrm>
            <a:off x="0" y="0"/>
            <a:ext cx="12190572" cy="6858000"/>
            <a:chOff x="0" y="0"/>
            <a:chExt cx="12190572" cy="6858000"/>
          </a:xfrm>
        </p:grpSpPr>
        <p:sp>
          <p:nvSpPr>
            <p:cNvPr id="13" name="Dreptunghi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o-RO" noProof="0">
                <a:latin typeface="Calibri" panose="020F0502020204030204" pitchFamily="34" charset="0"/>
              </a:endParaRPr>
            </a:p>
          </p:txBody>
        </p:sp>
        <p:grpSp>
          <p:nvGrpSpPr>
            <p:cNvPr id="12" name="Grup 11"/>
            <p:cNvGrpSpPr/>
            <p:nvPr/>
          </p:nvGrpSpPr>
          <p:grpSpPr>
            <a:xfrm>
              <a:off x="0" y="0"/>
              <a:ext cx="4726044" cy="6858000"/>
              <a:chOff x="0" y="0"/>
              <a:chExt cx="4726044" cy="6858000"/>
            </a:xfrm>
          </p:grpSpPr>
          <p:pic>
            <p:nvPicPr>
              <p:cNvPr id="9" name="Imagine 8" descr="Stivă de cărț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Dreptunghi 9"/>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noProof="0">
                  <a:latin typeface="Calibri" panose="020F0502020204030204" pitchFamily="34" charset="0"/>
                </a:endParaRPr>
              </a:p>
            </p:txBody>
          </p:sp>
        </p:grpSp>
      </p:grpSp>
      <p:sp>
        <p:nvSpPr>
          <p:cNvPr id="2" name="Titlu 1"/>
          <p:cNvSpPr>
            <a:spLocks noGrp="1"/>
          </p:cNvSpPr>
          <p:nvPr>
            <p:ph type="ctrTitle"/>
          </p:nvPr>
        </p:nvSpPr>
        <p:spPr>
          <a:xfrm>
            <a:off x="4879346" y="1498601"/>
            <a:ext cx="7008574" cy="3298825"/>
          </a:xfrm>
        </p:spPr>
        <p:txBody>
          <a:bodyPr rtlCol="0">
            <a:normAutofit/>
          </a:bodyPr>
          <a:lstStyle>
            <a:lvl1pPr algn="l">
              <a:lnSpc>
                <a:spcPct val="90000"/>
              </a:lnSpc>
              <a:defRPr sz="5400" b="0" cap="none" spc="0" baseline="0">
                <a:ln w="0"/>
                <a:solidFill>
                  <a:schemeClr val="tx2"/>
                </a:solidFill>
                <a:effectLst/>
                <a:latin typeface="Calibri" panose="020F0502020204030204" pitchFamily="34" charset="0"/>
              </a:defRPr>
            </a:lvl1pPr>
          </a:lstStyle>
          <a:p>
            <a:pPr rtl="0"/>
            <a:r>
              <a:rPr lang="ro-RO" noProof="0"/>
              <a:t>Faceți clic pentru a edita stilul de titlu coordonator</a:t>
            </a:r>
          </a:p>
        </p:txBody>
      </p:sp>
      <p:sp>
        <p:nvSpPr>
          <p:cNvPr id="3" name="Subtitlu 2"/>
          <p:cNvSpPr>
            <a:spLocks noGrp="1"/>
          </p:cNvSpPr>
          <p:nvPr>
            <p:ph type="subTitle" idx="1"/>
          </p:nvPr>
        </p:nvSpPr>
        <p:spPr>
          <a:xfrm>
            <a:off x="4879346"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latin typeface="Calibri" panose="020F0502020204030204" pitchFamily="34" charset="0"/>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ro-RO" noProof="0"/>
              <a:t>Faceți clic pentru a edita stilul de subtitlu coordonator</a:t>
            </a:r>
          </a:p>
        </p:txBody>
      </p:sp>
      <p:sp>
        <p:nvSpPr>
          <p:cNvPr id="5" name="Substituent dată 4"/>
          <p:cNvSpPr>
            <a:spLocks noGrp="1"/>
          </p:cNvSpPr>
          <p:nvPr>
            <p:ph type="dt" sz="half" idx="10"/>
          </p:nvPr>
        </p:nvSpPr>
        <p:spPr/>
        <p:txBody>
          <a:bodyPr rtlCol="0"/>
          <a:lstStyle>
            <a:lvl1pPr>
              <a:defRPr>
                <a:latin typeface="Calibri" panose="020F0502020204030204" pitchFamily="34" charset="0"/>
              </a:defRPr>
            </a:lvl1pPr>
          </a:lstStyle>
          <a:p>
            <a:fld id="{E37A3712-F343-46EA-9363-D44C057A8A00}" type="datetime1">
              <a:rPr lang="ro-RO" noProof="0" smtClean="0"/>
              <a:t>09.06.2026</a:t>
            </a:fld>
            <a:endParaRPr lang="ro-RO" noProof="0"/>
          </a:p>
        </p:txBody>
      </p:sp>
      <p:sp>
        <p:nvSpPr>
          <p:cNvPr id="7" name="Substituent subsol 6"/>
          <p:cNvSpPr>
            <a:spLocks noGrp="1"/>
          </p:cNvSpPr>
          <p:nvPr>
            <p:ph type="ftr" sz="quarter" idx="11"/>
          </p:nvPr>
        </p:nvSpPr>
        <p:spPr/>
        <p:txBody>
          <a:bodyPr rtlCol="0"/>
          <a:lstStyle>
            <a:lvl1pPr>
              <a:defRPr>
                <a:latin typeface="Calibri" panose="020F0502020204030204" pitchFamily="34" charset="0"/>
              </a:defRPr>
            </a:lvl1pPr>
          </a:lstStyle>
          <a:p>
            <a:r>
              <a:rPr lang="ro-RO" noProof="0"/>
              <a:t>Adăugați un subsol</a:t>
            </a:r>
          </a:p>
        </p:txBody>
      </p:sp>
      <p:sp>
        <p:nvSpPr>
          <p:cNvPr id="11" name="Substituent număr diapozitiv 10"/>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o-RO" noProof="0" smtClean="0"/>
              <a:pPr/>
              <a:t>‹#›</a:t>
            </a:fld>
            <a:endParaRPr lang="ro-RO" noProof="0"/>
          </a:p>
        </p:txBody>
      </p:sp>
    </p:spTree>
    <p:extLst>
      <p:ext uri="{BB962C8B-B14F-4D97-AF65-F5344CB8AC3E}">
        <p14:creationId xmlns:p14="http://schemas.microsoft.com/office/powerpoint/2010/main" val="4405174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rtlCol="0"/>
          <a:lstStyle>
            <a:lvl1pPr>
              <a:defRPr>
                <a:latin typeface="Calibri" panose="020F0502020204030204" pitchFamily="34" charset="0"/>
              </a:defRPr>
            </a:lvl1pPr>
          </a:lstStyle>
          <a:p>
            <a:pPr rtl="0"/>
            <a:r>
              <a:rPr lang="ro-RO" noProof="0"/>
              <a:t>Faceți clic pentru a edita stilul de titlu coordonator</a:t>
            </a:r>
          </a:p>
        </p:txBody>
      </p:sp>
      <p:sp>
        <p:nvSpPr>
          <p:cNvPr id="3" name="Substituent conținut 2"/>
          <p:cNvSpPr>
            <a:spLocks noGrp="1"/>
          </p:cNvSpPr>
          <p:nvPr>
            <p:ph idx="1" hasCustomPrompt="1"/>
          </p:nvPr>
        </p:nvSpPr>
        <p:spPr/>
        <p:txBody>
          <a:bodyPr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vl6pPr>
              <a:defRPr/>
            </a:lvl6pPr>
            <a:lvl7pPr>
              <a:defRPr baseline="0"/>
            </a:lvl7pPr>
            <a:lvl8pPr>
              <a:defRPr baseline="0"/>
            </a:lvl8pPr>
            <a:lvl9pPr>
              <a:defRPr baseline="0"/>
            </a:lvl9pPr>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4" name="Substituent dată 3"/>
          <p:cNvSpPr>
            <a:spLocks noGrp="1"/>
          </p:cNvSpPr>
          <p:nvPr>
            <p:ph type="dt" sz="half" idx="10"/>
          </p:nvPr>
        </p:nvSpPr>
        <p:spPr/>
        <p:txBody>
          <a:bodyPr rtlCol="0"/>
          <a:lstStyle>
            <a:lvl1pPr>
              <a:defRPr>
                <a:latin typeface="Calibri" panose="020F0502020204030204" pitchFamily="34" charset="0"/>
              </a:defRPr>
            </a:lvl1pPr>
          </a:lstStyle>
          <a:p>
            <a:fld id="{BEAEAA36-3782-45E5-B9B7-CCE4BFBAB245}" type="datetime1">
              <a:rPr lang="ro-RO" noProof="0" smtClean="0"/>
              <a:t>09.06.2026</a:t>
            </a:fld>
            <a:endParaRPr lang="ro-RO" noProof="0"/>
          </a:p>
        </p:txBody>
      </p:sp>
      <p:sp>
        <p:nvSpPr>
          <p:cNvPr id="5" name="Substituent subsol 4"/>
          <p:cNvSpPr>
            <a:spLocks noGrp="1"/>
          </p:cNvSpPr>
          <p:nvPr>
            <p:ph type="ftr" sz="quarter" idx="11"/>
          </p:nvPr>
        </p:nvSpPr>
        <p:spPr/>
        <p:txBody>
          <a:bodyPr rtlCol="0"/>
          <a:lstStyle>
            <a:lvl1pPr>
              <a:defRPr>
                <a:latin typeface="Calibri" panose="020F0502020204030204" pitchFamily="34" charset="0"/>
              </a:defRPr>
            </a:lvl1pPr>
          </a:lstStyle>
          <a:p>
            <a:r>
              <a:rPr lang="ro-RO" noProof="0"/>
              <a:t>Adăugați un subsol</a:t>
            </a:r>
          </a:p>
        </p:txBody>
      </p:sp>
      <p:sp>
        <p:nvSpPr>
          <p:cNvPr id="6" name="Substituent număr diapozitiv 5"/>
          <p:cNvSpPr>
            <a:spLocks noGrp="1"/>
          </p:cNvSpPr>
          <p:nvPr>
            <p:ph type="sldNum" sz="quarter" idx="12"/>
          </p:nvPr>
        </p:nvSpPr>
        <p:spPr/>
        <p:txBody>
          <a:bodyPr rtlCol="0"/>
          <a:lstStyle>
            <a:lvl1pPr>
              <a:defRPr>
                <a:latin typeface="Calibri" panose="020F0502020204030204" pitchFamily="34" charset="0"/>
              </a:defRPr>
            </a:lvl1pPr>
          </a:lstStyle>
          <a:p>
            <a:fld id="{DA60BA0E-20D0-4E7C-B286-26C960A6788F}" type="slidenum">
              <a:rPr lang="ro-RO" noProof="0" smtClean="0"/>
              <a:pPr/>
              <a:t>‹#›</a:t>
            </a:fld>
            <a:endParaRPr lang="ro-RO" noProof="0"/>
          </a:p>
        </p:txBody>
      </p:sp>
    </p:spTree>
    <p:extLst>
      <p:ext uri="{BB962C8B-B14F-4D97-AF65-F5344CB8AC3E}">
        <p14:creationId xmlns:p14="http://schemas.microsoft.com/office/powerpoint/2010/main" val="235897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Antet secțiun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up 11"/>
          <p:cNvGrpSpPr/>
          <p:nvPr/>
        </p:nvGrpSpPr>
        <p:grpSpPr>
          <a:xfrm>
            <a:off x="1620" y="0"/>
            <a:ext cx="12188952" cy="6858000"/>
            <a:chOff x="1620" y="0"/>
            <a:chExt cx="12188952" cy="6858000"/>
          </a:xfrm>
        </p:grpSpPr>
        <p:sp>
          <p:nvSpPr>
            <p:cNvPr id="4" name="Dreptunghi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o-RO" noProof="0">
                <a:latin typeface="Calibri" panose="020F0502020204030204" pitchFamily="34" charset="0"/>
              </a:endParaRPr>
            </a:p>
          </p:txBody>
        </p:sp>
        <p:pic>
          <p:nvPicPr>
            <p:cNvPr id="10" name="I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Dreptunghi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o-RO" b="0" noProof="0">
                <a:solidFill>
                  <a:schemeClr val="tx2"/>
                </a:solidFill>
                <a:latin typeface="Calibri" panose="020F0502020204030204" pitchFamily="34" charset="0"/>
              </a:endParaRPr>
            </a:p>
          </p:txBody>
        </p:sp>
      </p:grpSp>
      <p:pic>
        <p:nvPicPr>
          <p:cNvPr id="5" name="Imagine 4" descr="Stivă de cărț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itlu 1"/>
          <p:cNvSpPr>
            <a:spLocks noGrp="1"/>
          </p:cNvSpPr>
          <p:nvPr>
            <p:ph type="ctrTitle"/>
          </p:nvPr>
        </p:nvSpPr>
        <p:spPr>
          <a:xfrm>
            <a:off x="237149" y="1498601"/>
            <a:ext cx="7008574" cy="3298825"/>
          </a:xfrm>
        </p:spPr>
        <p:txBody>
          <a:bodyPr rtlCol="0">
            <a:normAutofit/>
          </a:bodyPr>
          <a:lstStyle>
            <a:lvl1pPr algn="l">
              <a:lnSpc>
                <a:spcPct val="90000"/>
              </a:lnSpc>
              <a:defRPr sz="5400" b="0" cap="none" spc="0" baseline="0">
                <a:ln w="0"/>
                <a:solidFill>
                  <a:schemeClr val="tx2"/>
                </a:solidFill>
                <a:effectLst/>
                <a:latin typeface="Calibri" panose="020F0502020204030204" pitchFamily="34" charset="0"/>
              </a:defRPr>
            </a:lvl1pPr>
          </a:lstStyle>
          <a:p>
            <a:pPr rtl="0"/>
            <a:r>
              <a:rPr lang="ro-RO" noProof="0"/>
              <a:t>Faceți clic pentru a edita stilul de titlu coordonator</a:t>
            </a:r>
          </a:p>
        </p:txBody>
      </p:sp>
      <p:sp>
        <p:nvSpPr>
          <p:cNvPr id="8" name="Subtitlu 2"/>
          <p:cNvSpPr>
            <a:spLocks noGrp="1"/>
          </p:cNvSpPr>
          <p:nvPr>
            <p:ph type="subTitle" idx="1"/>
          </p:nvPr>
        </p:nvSpPr>
        <p:spPr>
          <a:xfrm>
            <a:off x="237149" y="4927600"/>
            <a:ext cx="7008574" cy="1244600"/>
          </a:xfrm>
        </p:spPr>
        <p:txBody>
          <a:bodyPr rtlCol="0">
            <a:normAutofit/>
          </a:bodyPr>
          <a:lstStyle>
            <a:lvl1pPr marL="0" indent="0" algn="l">
              <a:spcBef>
                <a:spcPts val="0"/>
              </a:spcBef>
              <a:buNone/>
              <a:defRPr sz="2800" b="0" cap="none" spc="0">
                <a:ln w="0"/>
                <a:solidFill>
                  <a:schemeClr val="accent2">
                    <a:lumMod val="50000"/>
                  </a:schemeClr>
                </a:solidFill>
                <a:effectLst/>
                <a:latin typeface="Calibri" panose="020F0502020204030204" pitchFamily="34" charset="0"/>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pPr rtl="0"/>
            <a:r>
              <a:rPr lang="ro-RO" noProof="0"/>
              <a:t>Faceți clic pentru a edita stilul de subtitlu coordonator</a:t>
            </a:r>
          </a:p>
        </p:txBody>
      </p:sp>
      <p:sp>
        <p:nvSpPr>
          <p:cNvPr id="2" name="Substituent dată 1"/>
          <p:cNvSpPr>
            <a:spLocks noGrp="1"/>
          </p:cNvSpPr>
          <p:nvPr>
            <p:ph type="dt" sz="half" idx="10"/>
          </p:nvPr>
        </p:nvSpPr>
        <p:spPr/>
        <p:txBody>
          <a:bodyPr rtlCol="0"/>
          <a:lstStyle>
            <a:lvl1pPr>
              <a:defRPr>
                <a:latin typeface="Calibri" panose="020F0502020204030204" pitchFamily="34" charset="0"/>
              </a:defRPr>
            </a:lvl1pPr>
          </a:lstStyle>
          <a:p>
            <a:fld id="{3F1DE05F-251D-4995-A200-E2F1519738E6}" type="datetime1">
              <a:rPr lang="ro-RO" noProof="0" smtClean="0"/>
              <a:t>09.06.2026</a:t>
            </a:fld>
            <a:endParaRPr lang="ro-RO" noProof="0"/>
          </a:p>
        </p:txBody>
      </p:sp>
      <p:sp>
        <p:nvSpPr>
          <p:cNvPr id="3" name="Substituent subsol 2"/>
          <p:cNvSpPr>
            <a:spLocks noGrp="1"/>
          </p:cNvSpPr>
          <p:nvPr>
            <p:ph type="ftr" sz="quarter" idx="11"/>
          </p:nvPr>
        </p:nvSpPr>
        <p:spPr/>
        <p:txBody>
          <a:bodyPr rtlCol="0"/>
          <a:lstStyle>
            <a:lvl1pPr>
              <a:defRPr>
                <a:latin typeface="Calibri" panose="020F0502020204030204" pitchFamily="34" charset="0"/>
              </a:defRPr>
            </a:lvl1pPr>
          </a:lstStyle>
          <a:p>
            <a:r>
              <a:rPr lang="ro-RO" noProof="0"/>
              <a:t>Adăugați un subsol</a:t>
            </a:r>
          </a:p>
        </p:txBody>
      </p:sp>
      <p:sp>
        <p:nvSpPr>
          <p:cNvPr id="9" name="Substituent număr diapozitiv 8"/>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o-RO" noProof="0" smtClean="0"/>
              <a:pPr/>
              <a:t>‹#›</a:t>
            </a:fld>
            <a:endParaRPr lang="ro-RO" noProof="0"/>
          </a:p>
        </p:txBody>
      </p:sp>
    </p:spTree>
    <p:extLst>
      <p:ext uri="{BB962C8B-B14F-4D97-AF65-F5344CB8AC3E}">
        <p14:creationId xmlns:p14="http://schemas.microsoft.com/office/powerpoint/2010/main" val="7272354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rtlCol="0"/>
          <a:lstStyle>
            <a:lvl1pPr>
              <a:defRPr>
                <a:latin typeface="Calibri" panose="020F0502020204030204" pitchFamily="34" charset="0"/>
              </a:defRPr>
            </a:lvl1pPr>
          </a:lstStyle>
          <a:p>
            <a:pPr rtl="0"/>
            <a:r>
              <a:rPr lang="ro-RO" noProof="0"/>
              <a:t>Faceți clic pentru a edita stilul de titlu coordonator</a:t>
            </a:r>
          </a:p>
        </p:txBody>
      </p:sp>
      <p:sp>
        <p:nvSpPr>
          <p:cNvPr id="3" name="Substituent conținut 2"/>
          <p:cNvSpPr>
            <a:spLocks noGrp="1"/>
          </p:cNvSpPr>
          <p:nvPr>
            <p:ph sz="half" idx="1" hasCustomPrompt="1"/>
          </p:nvPr>
        </p:nvSpPr>
        <p:spPr>
          <a:xfrm>
            <a:off x="1117309" y="1701800"/>
            <a:ext cx="4977104" cy="4470400"/>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4" name="Substituent conținut 3"/>
          <p:cNvSpPr>
            <a:spLocks noGrp="1"/>
          </p:cNvSpPr>
          <p:nvPr>
            <p:ph sz="half" idx="2" hasCustomPrompt="1"/>
          </p:nvPr>
        </p:nvSpPr>
        <p:spPr>
          <a:xfrm>
            <a:off x="6297559" y="1701800"/>
            <a:ext cx="4977104" cy="4470400"/>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5" name="Substituent dată 4"/>
          <p:cNvSpPr>
            <a:spLocks noGrp="1"/>
          </p:cNvSpPr>
          <p:nvPr>
            <p:ph type="dt" sz="half" idx="10"/>
          </p:nvPr>
        </p:nvSpPr>
        <p:spPr/>
        <p:txBody>
          <a:bodyPr rtlCol="0"/>
          <a:lstStyle>
            <a:lvl1pPr>
              <a:defRPr>
                <a:latin typeface="Calibri" panose="020F0502020204030204" pitchFamily="34" charset="0"/>
              </a:defRPr>
            </a:lvl1pPr>
          </a:lstStyle>
          <a:p>
            <a:fld id="{3598A7C0-63BB-4B8A-ABC2-A20E24515C54}" type="datetime1">
              <a:rPr lang="ro-RO" noProof="0" smtClean="0"/>
              <a:t>09.06.2026</a:t>
            </a:fld>
            <a:endParaRPr lang="ro-RO" noProof="0"/>
          </a:p>
        </p:txBody>
      </p:sp>
      <p:sp>
        <p:nvSpPr>
          <p:cNvPr id="6" name="Substituent subsol 5"/>
          <p:cNvSpPr>
            <a:spLocks noGrp="1"/>
          </p:cNvSpPr>
          <p:nvPr>
            <p:ph type="ftr" sz="quarter" idx="11"/>
          </p:nvPr>
        </p:nvSpPr>
        <p:spPr/>
        <p:txBody>
          <a:bodyPr rtlCol="0"/>
          <a:lstStyle>
            <a:lvl1pPr>
              <a:defRPr>
                <a:latin typeface="Calibri" panose="020F0502020204030204" pitchFamily="34" charset="0"/>
              </a:defRPr>
            </a:lvl1pPr>
          </a:lstStyle>
          <a:p>
            <a:r>
              <a:rPr lang="ro-RO" noProof="0"/>
              <a:t>Adăugați un subsol</a:t>
            </a:r>
          </a:p>
        </p:txBody>
      </p:sp>
      <p:sp>
        <p:nvSpPr>
          <p:cNvPr id="7" name="Substituent număr diapozitiv 6"/>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o-RO" noProof="0" smtClean="0"/>
              <a:pPr/>
              <a:t>‹#›</a:t>
            </a:fld>
            <a:endParaRPr lang="ro-RO" noProof="0"/>
          </a:p>
        </p:txBody>
      </p:sp>
    </p:spTree>
    <p:extLst>
      <p:ext uri="{BB962C8B-B14F-4D97-AF65-F5344CB8AC3E}">
        <p14:creationId xmlns:p14="http://schemas.microsoft.com/office/powerpoint/2010/main" val="270174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rtlCol="0"/>
          <a:lstStyle>
            <a:lvl1pPr>
              <a:defRPr>
                <a:latin typeface="Calibri" panose="020F0502020204030204" pitchFamily="34" charset="0"/>
              </a:defRPr>
            </a:lvl1pPr>
          </a:lstStyle>
          <a:p>
            <a:pPr rtl="0"/>
            <a:r>
              <a:rPr lang="ro-RO" noProof="0"/>
              <a:t>Faceți clic pentru a edita stilul de titlu coordonator</a:t>
            </a:r>
          </a:p>
        </p:txBody>
      </p:sp>
      <p:sp>
        <p:nvSpPr>
          <p:cNvPr id="3" name="Substituent text 2"/>
          <p:cNvSpPr>
            <a:spLocks noGrp="1"/>
          </p:cNvSpPr>
          <p:nvPr>
            <p:ph type="body" idx="1" hasCustomPrompt="1"/>
          </p:nvPr>
        </p:nvSpPr>
        <p:spPr>
          <a:xfrm>
            <a:off x="1121372" y="1608836"/>
            <a:ext cx="4973041" cy="512064"/>
          </a:xfrm>
        </p:spPr>
        <p:txBody>
          <a:bodyPr rtlCol="0" anchor="b">
            <a:noAutofit/>
          </a:bodyPr>
          <a:lstStyle>
            <a:lvl1pPr marL="0" indent="0">
              <a:spcBef>
                <a:spcPts val="0"/>
              </a:spcBef>
              <a:buNone/>
              <a:defRPr sz="2400" b="1">
                <a:latin typeface="Calibri" panose="020F0502020204030204" pitchFamily="34" charset="0"/>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ro-RO" noProof="0"/>
              <a:t>Faceți clic pentru a edita stilurile de text coordonator</a:t>
            </a:r>
          </a:p>
        </p:txBody>
      </p:sp>
      <p:sp>
        <p:nvSpPr>
          <p:cNvPr id="4" name="Substituent conținut 3"/>
          <p:cNvSpPr>
            <a:spLocks noGrp="1"/>
          </p:cNvSpPr>
          <p:nvPr>
            <p:ph sz="half" idx="2" hasCustomPrompt="1"/>
          </p:nvPr>
        </p:nvSpPr>
        <p:spPr>
          <a:xfrm>
            <a:off x="1117309" y="2209800"/>
            <a:ext cx="4977104" cy="3962400"/>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5" name="Substituent text 4"/>
          <p:cNvSpPr>
            <a:spLocks noGrp="1"/>
          </p:cNvSpPr>
          <p:nvPr>
            <p:ph type="body" sz="quarter" idx="3" hasCustomPrompt="1"/>
          </p:nvPr>
        </p:nvSpPr>
        <p:spPr>
          <a:xfrm>
            <a:off x="6301622" y="1608836"/>
            <a:ext cx="4973041" cy="512064"/>
          </a:xfrm>
        </p:spPr>
        <p:txBody>
          <a:bodyPr rtlCol="0" anchor="b">
            <a:noAutofit/>
          </a:bodyPr>
          <a:lstStyle>
            <a:lvl1pPr marL="0" indent="0">
              <a:spcBef>
                <a:spcPts val="0"/>
              </a:spcBef>
              <a:buNone/>
              <a:defRPr sz="2400" b="1">
                <a:latin typeface="Calibri" panose="020F0502020204030204" pitchFamily="34" charset="0"/>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rtl="0"/>
            <a:r>
              <a:rPr lang="ro-RO" noProof="0"/>
              <a:t>Faceți clic pentru a edita stilurile de text coordonator</a:t>
            </a:r>
          </a:p>
        </p:txBody>
      </p:sp>
      <p:sp>
        <p:nvSpPr>
          <p:cNvPr id="6" name="Substituent conținut 5"/>
          <p:cNvSpPr>
            <a:spLocks noGrp="1"/>
          </p:cNvSpPr>
          <p:nvPr>
            <p:ph sz="quarter" idx="4" hasCustomPrompt="1"/>
          </p:nvPr>
        </p:nvSpPr>
        <p:spPr>
          <a:xfrm>
            <a:off x="6297559" y="2209800"/>
            <a:ext cx="4977104" cy="3962400"/>
          </a:xfrm>
        </p:spPr>
        <p:txBody>
          <a:bodyPr rtlCol="0">
            <a:normAutofit/>
          </a:bodyPr>
          <a:lstStyle>
            <a:lvl1pPr>
              <a:defRPr sz="2000">
                <a:latin typeface="Calibri" panose="020F0502020204030204" pitchFamily="34" charset="0"/>
              </a:defRPr>
            </a:lvl1pPr>
            <a:lvl2pPr>
              <a:defRPr sz="18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marL="2011328">
              <a:defRPr sz="1800">
                <a:latin typeface="Calibri" panose="020F0502020204030204" pitchFamily="34" charset="0"/>
              </a:defRPr>
            </a:lvl5pPr>
            <a:lvl6pPr marL="2011328">
              <a:defRPr sz="1800"/>
            </a:lvl6pPr>
            <a:lvl7pPr marL="2011328">
              <a:defRPr sz="1800"/>
            </a:lvl7pPr>
            <a:lvl8pPr marL="2011328">
              <a:defRPr sz="1800"/>
            </a:lvl8pPr>
            <a:lvl9pPr marL="2011328">
              <a:defRPr sz="1800"/>
            </a:lvl9pPr>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7" name="Substituent dată 6"/>
          <p:cNvSpPr>
            <a:spLocks noGrp="1"/>
          </p:cNvSpPr>
          <p:nvPr>
            <p:ph type="dt" sz="half" idx="10"/>
          </p:nvPr>
        </p:nvSpPr>
        <p:spPr/>
        <p:txBody>
          <a:bodyPr rtlCol="0"/>
          <a:lstStyle>
            <a:lvl1pPr>
              <a:defRPr>
                <a:latin typeface="Calibri" panose="020F0502020204030204" pitchFamily="34" charset="0"/>
              </a:defRPr>
            </a:lvl1pPr>
          </a:lstStyle>
          <a:p>
            <a:fld id="{04E3F0A9-9EB5-48F7-B75A-FA82AC3F0784}" type="datetime1">
              <a:rPr lang="ro-RO" noProof="0" smtClean="0"/>
              <a:t>09.06.2026</a:t>
            </a:fld>
            <a:endParaRPr lang="ro-RO" noProof="0"/>
          </a:p>
        </p:txBody>
      </p:sp>
      <p:sp>
        <p:nvSpPr>
          <p:cNvPr id="8" name="Substituent subsol 7"/>
          <p:cNvSpPr>
            <a:spLocks noGrp="1"/>
          </p:cNvSpPr>
          <p:nvPr>
            <p:ph type="ftr" sz="quarter" idx="11"/>
          </p:nvPr>
        </p:nvSpPr>
        <p:spPr/>
        <p:txBody>
          <a:bodyPr rtlCol="0"/>
          <a:lstStyle>
            <a:lvl1pPr>
              <a:defRPr>
                <a:latin typeface="Calibri" panose="020F0502020204030204" pitchFamily="34" charset="0"/>
              </a:defRPr>
            </a:lvl1pPr>
          </a:lstStyle>
          <a:p>
            <a:r>
              <a:rPr lang="ro-RO" noProof="0"/>
              <a:t>Adăugați un subsol</a:t>
            </a:r>
          </a:p>
        </p:txBody>
      </p:sp>
      <p:sp>
        <p:nvSpPr>
          <p:cNvPr id="9" name="Substituent număr diapozitiv 8"/>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o-RO" noProof="0" smtClean="0"/>
              <a:pPr/>
              <a:t>‹#›</a:t>
            </a:fld>
            <a:endParaRPr lang="ro-RO" noProof="0"/>
          </a:p>
        </p:txBody>
      </p:sp>
    </p:spTree>
    <p:extLst>
      <p:ext uri="{BB962C8B-B14F-4D97-AF65-F5344CB8AC3E}">
        <p14:creationId xmlns:p14="http://schemas.microsoft.com/office/powerpoint/2010/main" val="1474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hasCustomPrompt="1"/>
          </p:nvPr>
        </p:nvSpPr>
        <p:spPr/>
        <p:txBody>
          <a:bodyPr rtlCol="0"/>
          <a:lstStyle>
            <a:lvl1pPr>
              <a:defRPr>
                <a:latin typeface="Calibri" panose="020F0502020204030204" pitchFamily="34" charset="0"/>
              </a:defRPr>
            </a:lvl1pPr>
          </a:lstStyle>
          <a:p>
            <a:pPr rtl="0"/>
            <a:r>
              <a:rPr lang="ro-RO"/>
              <a:t>Faceți clic pentru a edita stilul de titlu coordonator</a:t>
            </a:r>
            <a:endParaRPr lang="ro-RO" dirty="0"/>
          </a:p>
        </p:txBody>
      </p:sp>
      <p:sp>
        <p:nvSpPr>
          <p:cNvPr id="3" name="Substituent dată 2"/>
          <p:cNvSpPr>
            <a:spLocks noGrp="1"/>
          </p:cNvSpPr>
          <p:nvPr>
            <p:ph type="dt" sz="half" idx="10"/>
          </p:nvPr>
        </p:nvSpPr>
        <p:spPr/>
        <p:txBody>
          <a:bodyPr rtlCol="0"/>
          <a:lstStyle>
            <a:lvl1pPr>
              <a:defRPr>
                <a:latin typeface="Calibri" panose="020F0502020204030204" pitchFamily="34" charset="0"/>
              </a:defRPr>
            </a:lvl1pPr>
          </a:lstStyle>
          <a:p>
            <a:fld id="{2E64BA1C-682A-431E-BB23-098617652158}" type="datetime1">
              <a:rPr lang="ro-RO" smtClean="0"/>
              <a:t>09.06.2026</a:t>
            </a:fld>
            <a:endParaRPr lang="ro-RO" dirty="0"/>
          </a:p>
        </p:txBody>
      </p:sp>
      <p:sp>
        <p:nvSpPr>
          <p:cNvPr id="4" name="Substituent subsol 3"/>
          <p:cNvSpPr>
            <a:spLocks noGrp="1"/>
          </p:cNvSpPr>
          <p:nvPr>
            <p:ph type="ftr" sz="quarter" idx="11"/>
          </p:nvPr>
        </p:nvSpPr>
        <p:spPr/>
        <p:txBody>
          <a:bodyPr rtlCol="0"/>
          <a:lstStyle>
            <a:lvl1pPr>
              <a:defRPr>
                <a:latin typeface="Calibri" panose="020F0502020204030204" pitchFamily="34" charset="0"/>
              </a:defRPr>
            </a:lvl1pPr>
          </a:lstStyle>
          <a:p>
            <a:r>
              <a:rPr lang="ro-RO"/>
              <a:t>Adăugați un subsol</a:t>
            </a:r>
            <a:endParaRPr lang="ro-RO" dirty="0"/>
          </a:p>
        </p:txBody>
      </p:sp>
      <p:sp>
        <p:nvSpPr>
          <p:cNvPr id="5" name="Substituent număr diapozitiv 4"/>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o-RO" smtClean="0"/>
              <a:pPr/>
              <a:t>‹#›</a:t>
            </a:fld>
            <a:endParaRPr lang="ro-RO" dirty="0"/>
          </a:p>
        </p:txBody>
      </p:sp>
    </p:spTree>
    <p:extLst>
      <p:ext uri="{BB962C8B-B14F-4D97-AF65-F5344CB8AC3E}">
        <p14:creationId xmlns:p14="http://schemas.microsoft.com/office/powerpoint/2010/main" val="181024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rtlCol="0"/>
          <a:lstStyle>
            <a:lvl1pPr>
              <a:defRPr>
                <a:latin typeface="Calibri" panose="020F0502020204030204" pitchFamily="34" charset="0"/>
              </a:defRPr>
            </a:lvl1pPr>
          </a:lstStyle>
          <a:p>
            <a:fld id="{E64DED1B-D5CB-4656-AB53-FE692C3EF09C}" type="datetime1">
              <a:rPr lang="ro-RO" smtClean="0"/>
              <a:t>09.06.2026</a:t>
            </a:fld>
            <a:endParaRPr lang="ro-RO" dirty="0"/>
          </a:p>
        </p:txBody>
      </p:sp>
      <p:sp>
        <p:nvSpPr>
          <p:cNvPr id="3" name="Substituent subsol 2"/>
          <p:cNvSpPr>
            <a:spLocks noGrp="1"/>
          </p:cNvSpPr>
          <p:nvPr>
            <p:ph type="ftr" sz="quarter" idx="11"/>
          </p:nvPr>
        </p:nvSpPr>
        <p:spPr/>
        <p:txBody>
          <a:bodyPr rtlCol="0"/>
          <a:lstStyle>
            <a:lvl1pPr>
              <a:defRPr>
                <a:latin typeface="Calibri" panose="020F0502020204030204" pitchFamily="34" charset="0"/>
              </a:defRPr>
            </a:lvl1pPr>
          </a:lstStyle>
          <a:p>
            <a:r>
              <a:rPr lang="ro-RO"/>
              <a:t>Adăugați un subsol</a:t>
            </a:r>
            <a:endParaRPr lang="ro-RO" dirty="0"/>
          </a:p>
        </p:txBody>
      </p:sp>
      <p:sp>
        <p:nvSpPr>
          <p:cNvPr id="4" name="Substituent număr diapozitiv 3"/>
          <p:cNvSpPr>
            <a:spLocks noGrp="1"/>
          </p:cNvSpPr>
          <p:nvPr>
            <p:ph type="sldNum" sz="quarter" idx="12"/>
          </p:nvPr>
        </p:nvSpPr>
        <p:spPr/>
        <p:txBody>
          <a:bodyPr rtlCol="0"/>
          <a:lstStyle>
            <a:lvl1pPr>
              <a:defRPr>
                <a:latin typeface="Calibri" panose="020F0502020204030204" pitchFamily="34" charset="0"/>
              </a:defRPr>
            </a:lvl1pPr>
          </a:lstStyle>
          <a:p>
            <a:fld id="{EB37DED6-D4C7-42EE-AB49-D2E39E64FDE4}" type="slidenum">
              <a:rPr lang="ro-RO" smtClean="0"/>
              <a:pPr/>
              <a:t>‹#›</a:t>
            </a:fld>
            <a:endParaRPr lang="ro-RO" dirty="0"/>
          </a:p>
        </p:txBody>
      </p:sp>
    </p:spTree>
    <p:extLst>
      <p:ext uri="{BB962C8B-B14F-4D97-AF65-F5344CB8AC3E}">
        <p14:creationId xmlns:p14="http://schemas.microsoft.com/office/powerpoint/2010/main" val="6644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8" name="Dreptunghi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o-RO" dirty="0">
              <a:latin typeface="Calibri" panose="020F0502020204030204" pitchFamily="34" charset="0"/>
            </a:endParaRPr>
          </a:p>
        </p:txBody>
      </p:sp>
      <p:sp>
        <p:nvSpPr>
          <p:cNvPr id="2" name="Titlu 1"/>
          <p:cNvSpPr>
            <a:spLocks noGrp="1"/>
          </p:cNvSpPr>
          <p:nvPr>
            <p:ph type="title" hasCustomPrompt="1"/>
          </p:nvPr>
        </p:nvSpPr>
        <p:spPr>
          <a:xfrm>
            <a:off x="455612" y="1701800"/>
            <a:ext cx="3351927" cy="2844800"/>
          </a:xfrm>
        </p:spPr>
        <p:txBody>
          <a:bodyPr rtlCol="0" anchor="b">
            <a:normAutofit/>
          </a:bodyPr>
          <a:lstStyle>
            <a:lvl1pPr algn="l">
              <a:defRPr sz="2000" b="1">
                <a:effectLst/>
                <a:latin typeface="Calibri" panose="020F0502020204030204" pitchFamily="34" charset="0"/>
              </a:defRPr>
            </a:lvl1pPr>
          </a:lstStyle>
          <a:p>
            <a:pPr rtl="0"/>
            <a:r>
              <a:rPr lang="ro-RO"/>
              <a:t>Faceți clic pentru a edita stilul de titlu coordonator</a:t>
            </a:r>
            <a:endParaRPr lang="ro-RO" dirty="0"/>
          </a:p>
        </p:txBody>
      </p:sp>
      <p:sp>
        <p:nvSpPr>
          <p:cNvPr id="3" name="Substituent conținut 2"/>
          <p:cNvSpPr>
            <a:spLocks noGrp="1"/>
          </p:cNvSpPr>
          <p:nvPr>
            <p:ph idx="1" hasCustomPrompt="1"/>
          </p:nvPr>
        </p:nvSpPr>
        <p:spPr>
          <a:xfrm>
            <a:off x="4469236" y="482600"/>
            <a:ext cx="6805427" cy="5892800"/>
          </a:xfrm>
        </p:spPr>
        <p:txBody>
          <a:bodyPr rtlCol="0">
            <a:normAutofit/>
          </a:bodyPr>
          <a:lstStyle>
            <a:lvl1pPr>
              <a:defRPr sz="24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rtl="0"/>
            <a:r>
              <a:rPr lang="ro-RO"/>
              <a:t>Faceți clic pentru a edita stilurile de text coordonator</a:t>
            </a:r>
          </a:p>
          <a:p>
            <a:pPr lvl="1" rtl="0"/>
            <a:r>
              <a:rPr lang="ro-RO"/>
              <a:t>Al doilea nivel</a:t>
            </a:r>
          </a:p>
          <a:p>
            <a:pPr lvl="2" rtl="0"/>
            <a:r>
              <a:rPr lang="ro-RO"/>
              <a:t>Al treilea nivel</a:t>
            </a:r>
          </a:p>
          <a:p>
            <a:pPr lvl="3" rtl="0"/>
            <a:r>
              <a:rPr lang="ro-RO"/>
              <a:t>Al patrulea nivel</a:t>
            </a:r>
          </a:p>
          <a:p>
            <a:pPr lvl="4" rtl="0"/>
            <a:r>
              <a:rPr lang="ro-RO"/>
              <a:t>Al cincilea nivel</a:t>
            </a:r>
            <a:endParaRPr lang="ro-RO" dirty="0"/>
          </a:p>
        </p:txBody>
      </p:sp>
      <p:sp>
        <p:nvSpPr>
          <p:cNvPr id="4" name="Substituent text 3"/>
          <p:cNvSpPr>
            <a:spLocks noGrp="1"/>
          </p:cNvSpPr>
          <p:nvPr>
            <p:ph type="body" sz="half" idx="2" hasCustomPrompt="1"/>
          </p:nvPr>
        </p:nvSpPr>
        <p:spPr>
          <a:xfrm>
            <a:off x="455612" y="4648200"/>
            <a:ext cx="3351927" cy="1727200"/>
          </a:xfrm>
        </p:spPr>
        <p:txBody>
          <a:bodyPr rtlCol="0">
            <a:normAutofit/>
          </a:bodyPr>
          <a:lstStyle>
            <a:lvl1pPr marL="0" indent="0">
              <a:spcBef>
                <a:spcPts val="1200"/>
              </a:spcBef>
              <a:buNone/>
              <a:defRPr sz="1600">
                <a:latin typeface="Calibri" panose="020F0502020204030204" pitchFamily="34" charset="0"/>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ro-RO"/>
              <a:t>Faceți clic pentru a edita stilurile de text coordonator</a:t>
            </a:r>
            <a:endParaRPr lang="ro-RO" dirty="0"/>
          </a:p>
        </p:txBody>
      </p:sp>
      <p:sp>
        <p:nvSpPr>
          <p:cNvPr id="5" name="Substituent dată 4"/>
          <p:cNvSpPr>
            <a:spLocks noGrp="1"/>
          </p:cNvSpPr>
          <p:nvPr>
            <p:ph type="dt" sz="half" idx="10"/>
          </p:nvPr>
        </p:nvSpPr>
        <p:spPr/>
        <p:txBody>
          <a:bodyPr rtlCol="0"/>
          <a:lstStyle>
            <a:lvl1pPr>
              <a:defRPr>
                <a:latin typeface="Calibri" panose="020F0502020204030204" pitchFamily="34" charset="0"/>
              </a:defRPr>
            </a:lvl1pPr>
          </a:lstStyle>
          <a:p>
            <a:fld id="{93EFDF7C-F88C-4F53-B629-ED2B04C803EA}" type="datetime1">
              <a:rPr lang="ro-RO" smtClean="0"/>
              <a:t>09.06.2026</a:t>
            </a:fld>
            <a:endParaRPr lang="ro-RO" dirty="0"/>
          </a:p>
        </p:txBody>
      </p:sp>
      <p:sp>
        <p:nvSpPr>
          <p:cNvPr id="6" name="Substituent subsol 5"/>
          <p:cNvSpPr>
            <a:spLocks noGrp="1"/>
          </p:cNvSpPr>
          <p:nvPr>
            <p:ph type="ftr" sz="quarter" idx="11"/>
          </p:nvPr>
        </p:nvSpPr>
        <p:spPr/>
        <p:txBody>
          <a:bodyPr rtlCol="0"/>
          <a:lstStyle>
            <a:lvl1pPr>
              <a:defRPr>
                <a:latin typeface="Calibri" panose="020F0502020204030204" pitchFamily="34" charset="0"/>
              </a:defRPr>
            </a:lvl1pPr>
          </a:lstStyle>
          <a:p>
            <a:r>
              <a:rPr lang="ro-RO"/>
              <a:t>Adăugați un subsol</a:t>
            </a:r>
            <a:endParaRPr lang="ro-RO" dirty="0"/>
          </a:p>
        </p:txBody>
      </p:sp>
      <p:sp>
        <p:nvSpPr>
          <p:cNvPr id="7" name="Substituent număr diapozitiv 6"/>
          <p:cNvSpPr>
            <a:spLocks noGrp="1"/>
          </p:cNvSpPr>
          <p:nvPr>
            <p:ph type="sldNum" sz="quarter" idx="12"/>
          </p:nvPr>
        </p:nvSpPr>
        <p:spPr/>
        <p:txBody>
          <a:bodyPr rtlCol="0"/>
          <a:lstStyle>
            <a:lvl1pPr>
              <a:defRPr>
                <a:latin typeface="Calibri" panose="020F0502020204030204" pitchFamily="34" charset="0"/>
              </a:defRPr>
            </a:lvl1pPr>
          </a:lstStyle>
          <a:p>
            <a:fld id="{2DFBB78A-01B4-41F2-96B0-677A4A282832}" type="slidenum">
              <a:rPr lang="ro-RO" smtClean="0"/>
              <a:pPr/>
              <a:t>‹#›</a:t>
            </a:fld>
            <a:endParaRPr lang="ro-RO" dirty="0"/>
          </a:p>
        </p:txBody>
      </p:sp>
    </p:spTree>
    <p:extLst>
      <p:ext uri="{BB962C8B-B14F-4D97-AF65-F5344CB8AC3E}">
        <p14:creationId xmlns:p14="http://schemas.microsoft.com/office/powerpoint/2010/main" val="28012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8" name="Dreptunghi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o-RO" dirty="0">
              <a:latin typeface="Calibri" panose="020F0502020204030204" pitchFamily="34" charset="0"/>
            </a:endParaRPr>
          </a:p>
        </p:txBody>
      </p:sp>
      <p:sp>
        <p:nvSpPr>
          <p:cNvPr id="2" name="Titlu 1"/>
          <p:cNvSpPr>
            <a:spLocks noGrp="1"/>
          </p:cNvSpPr>
          <p:nvPr>
            <p:ph type="title" hasCustomPrompt="1"/>
          </p:nvPr>
        </p:nvSpPr>
        <p:spPr>
          <a:xfrm>
            <a:off x="2437765" y="4800600"/>
            <a:ext cx="7313295" cy="762000"/>
          </a:xfrm>
        </p:spPr>
        <p:txBody>
          <a:bodyPr rtlCol="0" anchor="b">
            <a:normAutofit/>
          </a:bodyPr>
          <a:lstStyle>
            <a:lvl1pPr algn="l">
              <a:defRPr sz="2000" b="1">
                <a:effectLst/>
                <a:latin typeface="Calibri" panose="020F0502020204030204" pitchFamily="34" charset="0"/>
              </a:defRPr>
            </a:lvl1pPr>
          </a:lstStyle>
          <a:p>
            <a:pPr rtl="0"/>
            <a:r>
              <a:rPr lang="ro-RO"/>
              <a:t>Faceți clic pentru a edita stilul de titlu coordonator</a:t>
            </a:r>
            <a:endParaRPr lang="ro-RO" dirty="0"/>
          </a:p>
        </p:txBody>
      </p:sp>
      <p:sp>
        <p:nvSpPr>
          <p:cNvPr id="3" name="Substituent imagine 2" descr="Un substituent gol pentru a adăuga o imagine. Faceți clic pe substituent și selectați imaginea pe care doriți s-o adăugați"/>
          <p:cNvSpPr>
            <a:spLocks noGrp="1"/>
          </p:cNvSpPr>
          <p:nvPr>
            <p:ph type="pic" idx="1" hasCustomPrompt="1"/>
          </p:nvPr>
        </p:nvSpPr>
        <p:spPr>
          <a:xfrm>
            <a:off x="2437765" y="279401"/>
            <a:ext cx="7313295" cy="4448175"/>
          </a:xfrm>
        </p:spPr>
        <p:txBody>
          <a:bodyPr rtlCol="0">
            <a:normAutofit/>
          </a:bodyPr>
          <a:lstStyle>
            <a:lvl1pPr marL="0" indent="0">
              <a:buNone/>
              <a:defRPr sz="2800">
                <a:latin typeface="Calibri" panose="020F0502020204030204" pitchFamily="34" charset="0"/>
              </a:defRPr>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rtl="0"/>
            <a:r>
              <a:rPr lang="ro-RO"/>
              <a:t>Faceți clic pe pictogramă pentru a adăuga o imagine</a:t>
            </a:r>
            <a:endParaRPr lang="ro-RO" dirty="0"/>
          </a:p>
        </p:txBody>
      </p:sp>
      <p:sp>
        <p:nvSpPr>
          <p:cNvPr id="4" name="Substituent text 3"/>
          <p:cNvSpPr>
            <a:spLocks noGrp="1"/>
          </p:cNvSpPr>
          <p:nvPr>
            <p:ph type="body" sz="half" idx="2" hasCustomPrompt="1"/>
          </p:nvPr>
        </p:nvSpPr>
        <p:spPr>
          <a:xfrm>
            <a:off x="2437765" y="5562600"/>
            <a:ext cx="7313295" cy="812800"/>
          </a:xfrm>
        </p:spPr>
        <p:txBody>
          <a:bodyPr rtlCol="0">
            <a:normAutofit/>
          </a:bodyPr>
          <a:lstStyle>
            <a:lvl1pPr marL="0" indent="0">
              <a:spcBef>
                <a:spcPts val="0"/>
              </a:spcBef>
              <a:buNone/>
              <a:defRPr sz="1600">
                <a:latin typeface="Calibri" panose="020F0502020204030204" pitchFamily="34" charset="0"/>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rtl="0"/>
            <a:r>
              <a:rPr lang="ro-RO"/>
              <a:t>Faceți clic pentru a edita stilurile de text coordonator</a:t>
            </a:r>
            <a:endParaRPr lang="ro-RO" dirty="0"/>
          </a:p>
        </p:txBody>
      </p:sp>
      <p:sp>
        <p:nvSpPr>
          <p:cNvPr id="5" name="Substituent dată 4"/>
          <p:cNvSpPr>
            <a:spLocks noGrp="1"/>
          </p:cNvSpPr>
          <p:nvPr>
            <p:ph type="dt" sz="half" idx="10"/>
          </p:nvPr>
        </p:nvSpPr>
        <p:spPr/>
        <p:txBody>
          <a:bodyPr rtlCol="0"/>
          <a:lstStyle>
            <a:lvl1pPr>
              <a:defRPr>
                <a:latin typeface="Calibri" panose="020F0502020204030204" pitchFamily="34" charset="0"/>
              </a:defRPr>
            </a:lvl1pPr>
          </a:lstStyle>
          <a:p>
            <a:fld id="{A5B563C6-2E8F-4F69-8CC6-BC5453F7B614}" type="datetime1">
              <a:rPr lang="ro-RO" smtClean="0"/>
              <a:t>09.06.2026</a:t>
            </a:fld>
            <a:endParaRPr lang="ro-RO" dirty="0"/>
          </a:p>
        </p:txBody>
      </p:sp>
      <p:sp>
        <p:nvSpPr>
          <p:cNvPr id="6" name="Substituent subsol 5"/>
          <p:cNvSpPr>
            <a:spLocks noGrp="1"/>
          </p:cNvSpPr>
          <p:nvPr>
            <p:ph type="ftr" sz="quarter" idx="11"/>
          </p:nvPr>
        </p:nvSpPr>
        <p:spPr/>
        <p:txBody>
          <a:bodyPr rtlCol="0"/>
          <a:lstStyle>
            <a:lvl1pPr>
              <a:defRPr>
                <a:latin typeface="Calibri" panose="020F0502020204030204" pitchFamily="34" charset="0"/>
              </a:defRPr>
            </a:lvl1pPr>
          </a:lstStyle>
          <a:p>
            <a:r>
              <a:rPr lang="ro-RO"/>
              <a:t>Adăugați un subsol</a:t>
            </a:r>
            <a:endParaRPr lang="ro-RO" dirty="0"/>
          </a:p>
        </p:txBody>
      </p:sp>
      <p:sp>
        <p:nvSpPr>
          <p:cNvPr id="7" name="Substituent număr diapozitiv 6"/>
          <p:cNvSpPr>
            <a:spLocks noGrp="1"/>
          </p:cNvSpPr>
          <p:nvPr>
            <p:ph type="sldNum" sz="quarter" idx="12"/>
          </p:nvPr>
        </p:nvSpPr>
        <p:spPr/>
        <p:txBody>
          <a:bodyPr rtlCol="0"/>
          <a:lstStyle>
            <a:lvl1pPr>
              <a:defRPr>
                <a:latin typeface="Calibri" panose="020F0502020204030204" pitchFamily="34" charset="0"/>
              </a:defRPr>
            </a:lvl1pPr>
          </a:lstStyle>
          <a:p>
            <a:fld id="{2DFBB78A-01B4-41F2-96B0-677A4A282832}" type="slidenum">
              <a:rPr lang="ro-RO" smtClean="0"/>
              <a:pPr/>
              <a:t>‹#›</a:t>
            </a:fld>
            <a:endParaRPr lang="ro-RO" dirty="0"/>
          </a:p>
        </p:txBody>
      </p:sp>
    </p:spTree>
    <p:extLst>
      <p:ext uri="{BB962C8B-B14F-4D97-AF65-F5344CB8AC3E}">
        <p14:creationId xmlns:p14="http://schemas.microsoft.com/office/powerpoint/2010/main" val="14781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hasCustomPrompt="1"/>
          </p:nvPr>
        </p:nvSpPr>
        <p:spPr/>
        <p:txBody>
          <a:bodyPr rtlCol="0"/>
          <a:lstStyle>
            <a:lvl1pPr>
              <a:defRPr>
                <a:latin typeface="Calibri" panose="020F0502020204030204" pitchFamily="34" charset="0"/>
              </a:defRPr>
            </a:lvl1pPr>
          </a:lstStyle>
          <a:p>
            <a:pPr rtl="0"/>
            <a:r>
              <a:rPr lang="ro-RO"/>
              <a:t>Faceți clic pentru a edita stilul de titlu coordonator</a:t>
            </a:r>
            <a:endParaRPr lang="ro-RO" dirty="0"/>
          </a:p>
        </p:txBody>
      </p:sp>
      <p:sp>
        <p:nvSpPr>
          <p:cNvPr id="3" name="Substituent text vertical 2"/>
          <p:cNvSpPr>
            <a:spLocks noGrp="1"/>
          </p:cNvSpPr>
          <p:nvPr>
            <p:ph type="body" orient="vert" idx="1" hasCustomPrompt="1"/>
          </p:nvPr>
        </p:nvSpPr>
        <p:spPr/>
        <p:txBody>
          <a:bodyPr vert="eaVert"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o-RO"/>
              <a:t>Faceți clic pentru a edita stilurile de text coordonator</a:t>
            </a:r>
          </a:p>
          <a:p>
            <a:pPr lvl="1" rtl="0"/>
            <a:r>
              <a:rPr lang="ro-RO"/>
              <a:t>Al doilea nivel</a:t>
            </a:r>
          </a:p>
          <a:p>
            <a:pPr lvl="2" rtl="0"/>
            <a:r>
              <a:rPr lang="ro-RO"/>
              <a:t>Al treilea nivel</a:t>
            </a:r>
          </a:p>
          <a:p>
            <a:pPr lvl="3" rtl="0"/>
            <a:r>
              <a:rPr lang="ro-RO"/>
              <a:t>Al patrulea nivel</a:t>
            </a:r>
          </a:p>
          <a:p>
            <a:pPr lvl="4" rtl="0"/>
            <a:r>
              <a:rPr lang="ro-RO"/>
              <a:t>Al cincilea nivel</a:t>
            </a:r>
            <a:endParaRPr lang="ro-RO" dirty="0"/>
          </a:p>
        </p:txBody>
      </p:sp>
      <p:sp>
        <p:nvSpPr>
          <p:cNvPr id="4" name="Substituent dată 3"/>
          <p:cNvSpPr>
            <a:spLocks noGrp="1"/>
          </p:cNvSpPr>
          <p:nvPr>
            <p:ph type="dt" sz="half" idx="10"/>
          </p:nvPr>
        </p:nvSpPr>
        <p:spPr/>
        <p:txBody>
          <a:bodyPr rtlCol="0"/>
          <a:lstStyle>
            <a:lvl1pPr>
              <a:defRPr>
                <a:latin typeface="Calibri" panose="020F0502020204030204" pitchFamily="34" charset="0"/>
              </a:defRPr>
            </a:lvl1pPr>
          </a:lstStyle>
          <a:p>
            <a:fld id="{3ED15162-C1EE-4D4F-B6B3-9D8EA5A4D062}" type="datetime1">
              <a:rPr lang="ro-RO" smtClean="0"/>
              <a:t>09.06.2026</a:t>
            </a:fld>
            <a:endParaRPr lang="ro-RO" dirty="0"/>
          </a:p>
        </p:txBody>
      </p:sp>
      <p:sp>
        <p:nvSpPr>
          <p:cNvPr id="5" name="Substituent subsol 4"/>
          <p:cNvSpPr>
            <a:spLocks noGrp="1"/>
          </p:cNvSpPr>
          <p:nvPr>
            <p:ph type="ftr" sz="quarter" idx="11"/>
          </p:nvPr>
        </p:nvSpPr>
        <p:spPr/>
        <p:txBody>
          <a:bodyPr rtlCol="0"/>
          <a:lstStyle>
            <a:lvl1pPr>
              <a:defRPr>
                <a:latin typeface="Calibri" panose="020F0502020204030204" pitchFamily="34" charset="0"/>
              </a:defRPr>
            </a:lvl1pPr>
          </a:lstStyle>
          <a:p>
            <a:r>
              <a:rPr lang="ro-RO"/>
              <a:t>Adăugați un subsol</a:t>
            </a:r>
            <a:endParaRPr lang="ro-RO" dirty="0"/>
          </a:p>
        </p:txBody>
      </p:sp>
      <p:sp>
        <p:nvSpPr>
          <p:cNvPr id="6" name="Substituent număr diapozitiv 5"/>
          <p:cNvSpPr>
            <a:spLocks noGrp="1"/>
          </p:cNvSpPr>
          <p:nvPr>
            <p:ph type="sldNum" sz="quarter" idx="12"/>
          </p:nvPr>
        </p:nvSpPr>
        <p:spPr/>
        <p:txBody>
          <a:bodyPr rtlCol="0"/>
          <a:lstStyle>
            <a:lvl1pPr>
              <a:defRPr>
                <a:latin typeface="Calibri" panose="020F0502020204030204" pitchFamily="34" charset="0"/>
              </a:defRPr>
            </a:lvl1pPr>
          </a:lstStyle>
          <a:p>
            <a:fld id="{591C5AD9-787D-40FA-8A4D-16A055B9AF81}" type="slidenum">
              <a:rPr lang="ro-RO" smtClean="0"/>
              <a:pPr/>
              <a:t>‹#›</a:t>
            </a:fld>
            <a:endParaRPr lang="ro-RO" dirty="0"/>
          </a:p>
        </p:txBody>
      </p:sp>
    </p:spTree>
    <p:extLst>
      <p:ext uri="{BB962C8B-B14F-4D97-AF65-F5344CB8AC3E}">
        <p14:creationId xmlns:p14="http://schemas.microsoft.com/office/powerpoint/2010/main" val="296022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hasCustomPrompt="1"/>
          </p:nvPr>
        </p:nvSpPr>
        <p:spPr>
          <a:xfrm>
            <a:off x="9852633" y="274638"/>
            <a:ext cx="1422030" cy="5897561"/>
          </a:xfrm>
        </p:spPr>
        <p:txBody>
          <a:bodyPr vert="eaVert" rtlCol="0"/>
          <a:lstStyle>
            <a:lvl1pPr>
              <a:defRPr>
                <a:latin typeface="Calibri" panose="020F0502020204030204" pitchFamily="34" charset="0"/>
              </a:defRPr>
            </a:lvl1pPr>
          </a:lstStyle>
          <a:p>
            <a:pPr rtl="0"/>
            <a:r>
              <a:rPr lang="ro-RO"/>
              <a:t>Faceți clic pentru a edita stilul de titlu coordonator</a:t>
            </a:r>
            <a:endParaRPr lang="ro-RO" dirty="0"/>
          </a:p>
        </p:txBody>
      </p:sp>
      <p:sp>
        <p:nvSpPr>
          <p:cNvPr id="3" name="Substituent text vertical 2"/>
          <p:cNvSpPr>
            <a:spLocks noGrp="1"/>
          </p:cNvSpPr>
          <p:nvPr>
            <p:ph type="body" orient="vert" idx="1" hasCustomPrompt="1"/>
          </p:nvPr>
        </p:nvSpPr>
        <p:spPr>
          <a:xfrm>
            <a:off x="1117309" y="274638"/>
            <a:ext cx="8532178" cy="5897561"/>
          </a:xfrm>
        </p:spPr>
        <p:txBody>
          <a:bodyPr vert="eaVert" rtlCol="0"/>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rtl="0"/>
            <a:r>
              <a:rPr lang="ro-RO"/>
              <a:t>Faceți clic pentru a edita stilurile de text coordonator</a:t>
            </a:r>
          </a:p>
          <a:p>
            <a:pPr lvl="1" rtl="0"/>
            <a:r>
              <a:rPr lang="ro-RO"/>
              <a:t>Al doilea nivel</a:t>
            </a:r>
          </a:p>
          <a:p>
            <a:pPr lvl="2" rtl="0"/>
            <a:r>
              <a:rPr lang="ro-RO"/>
              <a:t>Al treilea nivel</a:t>
            </a:r>
          </a:p>
          <a:p>
            <a:pPr lvl="3" rtl="0"/>
            <a:r>
              <a:rPr lang="ro-RO"/>
              <a:t>Al patrulea nivel</a:t>
            </a:r>
          </a:p>
          <a:p>
            <a:pPr lvl="4" rtl="0"/>
            <a:r>
              <a:rPr lang="ro-RO"/>
              <a:t>Al cincilea nivel</a:t>
            </a:r>
            <a:endParaRPr lang="ro-RO" dirty="0"/>
          </a:p>
        </p:txBody>
      </p:sp>
      <p:sp>
        <p:nvSpPr>
          <p:cNvPr id="4" name="Substituent dată 3"/>
          <p:cNvSpPr>
            <a:spLocks noGrp="1"/>
          </p:cNvSpPr>
          <p:nvPr>
            <p:ph type="dt" sz="half" idx="10"/>
          </p:nvPr>
        </p:nvSpPr>
        <p:spPr/>
        <p:txBody>
          <a:bodyPr rtlCol="0"/>
          <a:lstStyle>
            <a:lvl1pPr>
              <a:defRPr>
                <a:latin typeface="Calibri" panose="020F0502020204030204" pitchFamily="34" charset="0"/>
              </a:defRPr>
            </a:lvl1pPr>
          </a:lstStyle>
          <a:p>
            <a:fld id="{1F9EC6D8-FA3B-422A-B4ED-142B4753DB0A}" type="datetime1">
              <a:rPr lang="ro-RO" smtClean="0"/>
              <a:t>09.06.2026</a:t>
            </a:fld>
            <a:endParaRPr lang="ro-RO" dirty="0"/>
          </a:p>
        </p:txBody>
      </p:sp>
      <p:sp>
        <p:nvSpPr>
          <p:cNvPr id="5" name="Substituent subsol 4"/>
          <p:cNvSpPr>
            <a:spLocks noGrp="1"/>
          </p:cNvSpPr>
          <p:nvPr>
            <p:ph type="ftr" sz="quarter" idx="11"/>
          </p:nvPr>
        </p:nvSpPr>
        <p:spPr/>
        <p:txBody>
          <a:bodyPr rtlCol="0"/>
          <a:lstStyle>
            <a:lvl1pPr>
              <a:defRPr>
                <a:latin typeface="Calibri" panose="020F0502020204030204" pitchFamily="34" charset="0"/>
              </a:defRPr>
            </a:lvl1pPr>
          </a:lstStyle>
          <a:p>
            <a:r>
              <a:rPr lang="ro-RO"/>
              <a:t>Adăugați un subsol</a:t>
            </a:r>
            <a:endParaRPr lang="ro-RO" dirty="0"/>
          </a:p>
        </p:txBody>
      </p:sp>
      <p:sp>
        <p:nvSpPr>
          <p:cNvPr id="6" name="Substituent număr diapozitiv 5"/>
          <p:cNvSpPr>
            <a:spLocks noGrp="1"/>
          </p:cNvSpPr>
          <p:nvPr>
            <p:ph type="sldNum" sz="quarter" idx="12"/>
          </p:nvPr>
        </p:nvSpPr>
        <p:spPr/>
        <p:txBody>
          <a:bodyPr rtlCol="0"/>
          <a:lstStyle>
            <a:lvl1pPr>
              <a:defRPr>
                <a:latin typeface="Calibri" panose="020F0502020204030204" pitchFamily="34" charset="0"/>
              </a:defRPr>
            </a:lvl1pPr>
          </a:lstStyle>
          <a:p>
            <a:fld id="{591C5AD9-787D-40FA-8A4D-16A055B9AF81}" type="slidenum">
              <a:rPr lang="ro-RO" smtClean="0"/>
              <a:pPr/>
              <a:t>‹#›</a:t>
            </a:fld>
            <a:endParaRPr lang="ro-RO" dirty="0"/>
          </a:p>
        </p:txBody>
      </p:sp>
    </p:spTree>
    <p:extLst>
      <p:ext uri="{BB962C8B-B14F-4D97-AF65-F5344CB8AC3E}">
        <p14:creationId xmlns:p14="http://schemas.microsoft.com/office/powerpoint/2010/main" val="23982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up 6"/>
          <p:cNvGrpSpPr/>
          <p:nvPr/>
        </p:nvGrpSpPr>
        <p:grpSpPr>
          <a:xfrm>
            <a:off x="1620" y="0"/>
            <a:ext cx="12188952" cy="6858000"/>
            <a:chOff x="1620" y="0"/>
            <a:chExt cx="12188952" cy="6858000"/>
          </a:xfrm>
        </p:grpSpPr>
        <p:sp>
          <p:nvSpPr>
            <p:cNvPr id="10" name="Dreptunghi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o-RO" noProof="0">
                <a:latin typeface="Calibri" panose="020F0502020204030204" pitchFamily="34" charset="0"/>
              </a:endParaRPr>
            </a:p>
          </p:txBody>
        </p:sp>
        <p:sp>
          <p:nvSpPr>
            <p:cNvPr id="8" name="Dreptunghi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ro-RO" noProof="0">
                <a:latin typeface="Calibri" panose="020F0502020204030204" pitchFamily="34" charset="0"/>
              </a:endParaRPr>
            </a:p>
          </p:txBody>
        </p:sp>
      </p:grpSp>
      <p:sp>
        <p:nvSpPr>
          <p:cNvPr id="2" name="Substituent titlu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ro-RO" noProof="0"/>
              <a:t>Faceți clic pentru a edita stilul de titlu coordonator</a:t>
            </a:r>
          </a:p>
        </p:txBody>
      </p:sp>
      <p:sp>
        <p:nvSpPr>
          <p:cNvPr id="3" name="Substituent text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ro-RO" noProof="0"/>
              <a:t>Faceți clic pentru a edita stilurile de text coordonator</a:t>
            </a:r>
          </a:p>
          <a:p>
            <a:pPr lvl="1" rtl="0"/>
            <a:r>
              <a:rPr lang="ro-RO" noProof="0"/>
              <a:t>Al doilea nivel</a:t>
            </a:r>
          </a:p>
          <a:p>
            <a:pPr lvl="2" rtl="0"/>
            <a:r>
              <a:rPr lang="ro-RO" noProof="0"/>
              <a:t>Al treilea nivel</a:t>
            </a:r>
          </a:p>
          <a:p>
            <a:pPr lvl="3" rtl="0"/>
            <a:r>
              <a:rPr lang="ro-RO" noProof="0"/>
              <a:t>Al patrulea nivel</a:t>
            </a:r>
          </a:p>
          <a:p>
            <a:pPr lvl="4" rtl="0"/>
            <a:r>
              <a:rPr lang="ro-RO" noProof="0"/>
              <a:t>Al cincilea nivel</a:t>
            </a:r>
          </a:p>
        </p:txBody>
      </p:sp>
      <p:sp>
        <p:nvSpPr>
          <p:cNvPr id="4" name="Substituent dată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latin typeface="Calibri" panose="020F0502020204030204" pitchFamily="34" charset="0"/>
              </a:defRPr>
            </a:lvl1pPr>
          </a:lstStyle>
          <a:p>
            <a:fld id="{73E1E2C8-3F6C-46C4-AA99-62D11E0DE2E6}" type="datetime1">
              <a:rPr lang="ro-RO" noProof="0" smtClean="0"/>
              <a:t>09.06.2026</a:t>
            </a:fld>
            <a:endParaRPr lang="ro-RO" noProof="0"/>
          </a:p>
        </p:txBody>
      </p:sp>
      <p:sp>
        <p:nvSpPr>
          <p:cNvPr id="5" name="Substituent subsol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latin typeface="Calibri" panose="020F0502020204030204" pitchFamily="34" charset="0"/>
              </a:defRPr>
            </a:lvl1pPr>
          </a:lstStyle>
          <a:p>
            <a:r>
              <a:rPr lang="ro-RO" noProof="0"/>
              <a:t>Adăugați un subsol</a:t>
            </a:r>
          </a:p>
        </p:txBody>
      </p:sp>
      <p:sp>
        <p:nvSpPr>
          <p:cNvPr id="6" name="Substituent număr diapozitiv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latin typeface="Calibri" panose="020F0502020204030204" pitchFamily="34" charset="0"/>
              </a:defRPr>
            </a:lvl1pPr>
          </a:lstStyle>
          <a:p>
            <a:fld id="{EB37DED6-D4C7-42EE-AB49-D2E39E64FDE4}" type="slidenum">
              <a:rPr lang="ro-RO" noProof="0" smtClean="0"/>
              <a:pPr/>
              <a:t>‹#›</a:t>
            </a:fld>
            <a:endParaRPr lang="ro-RO" noProof="0"/>
          </a:p>
        </p:txBody>
      </p:sp>
    </p:spTree>
    <p:extLst>
      <p:ext uri="{BB962C8B-B14F-4D97-AF65-F5344CB8AC3E}">
        <p14:creationId xmlns:p14="http://schemas.microsoft.com/office/powerpoint/2010/main" val="414278595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Calibri" panose="020F0502020204030204" pitchFamily="34" charset="0"/>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Calibri" panose="020F0502020204030204" pitchFamily="34" charset="0"/>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Calibri" panose="020F0502020204030204" pitchFamily="34" charset="0"/>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Calibri" panose="020F0502020204030204" pitchFamily="34" charset="0"/>
          <a:ea typeface="+mn-ea"/>
          <a:cs typeface="+mn-cs"/>
        </a:defRPr>
      </a:lvl5pPr>
      <a:lvl6pPr marL="2437973"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6pPr>
      <a:lvl7pPr marL="2864619"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7pPr>
      <a:lvl8pPr marL="3291264" indent="-304747" algn="l" defTabSz="1218987" rtl="0" eaLnBrk="1" latinLnBrk="0" hangingPunct="1">
        <a:lnSpc>
          <a:spcPct val="95000"/>
        </a:lnSpc>
        <a:spcBef>
          <a:spcPts val="1066"/>
        </a:spcBef>
        <a:buClr>
          <a:schemeClr val="accent6">
            <a:lumMod val="50000"/>
          </a:schemeClr>
        </a:buClr>
        <a:buSzPct val="90000"/>
        <a:buFont typeface="Century Gothic" pitchFamily="34" charset="0"/>
        <a:buChar char="–"/>
        <a:defRPr sz="1800" kern="1200">
          <a:solidFill>
            <a:schemeClr val="tx2">
              <a:lumMod val="50000"/>
            </a:schemeClr>
          </a:solidFill>
          <a:latin typeface="+mn-lt"/>
          <a:ea typeface="+mn-ea"/>
          <a:cs typeface="+mn-cs"/>
        </a:defRPr>
      </a:lvl8pPr>
      <a:lvl9pPr marL="3474112" indent="0" algn="l" defTabSz="1218987" rtl="0" eaLnBrk="1" latinLnBrk="0" hangingPunct="1">
        <a:lnSpc>
          <a:spcPct val="95000"/>
        </a:lnSpc>
        <a:spcBef>
          <a:spcPts val="1066"/>
        </a:spcBef>
        <a:buClr>
          <a:schemeClr val="accent6">
            <a:lumMod val="50000"/>
          </a:schemeClr>
        </a:buClr>
        <a:buSzPct val="90000"/>
        <a:buFont typeface="Century Gothic" pitchFamily="34" charset="0"/>
        <a:buNone/>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Layout" Target="../diagrams/layout2.xml"/><Relationship Id="rId7" Type="http://schemas.openxmlformats.org/officeDocument/2006/relationships/image" Target="../media/image27.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erasmuscepvelez.blogspot.com/" TargetMode="Externa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jpeg"/><Relationship Id="rId12"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dreamstime.com/conclusion-final-comments-results-analysis-decision-end-event-process-male-hand-draws-line-under-word-yellow-image289321482" TargetMode="External"/><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p:cNvSpPr>
            <a:spLocks noGrp="1"/>
          </p:cNvSpPr>
          <p:nvPr>
            <p:ph type="subTitle" idx="1"/>
          </p:nvPr>
        </p:nvSpPr>
        <p:spPr>
          <a:xfrm>
            <a:off x="4870276" y="764704"/>
            <a:ext cx="7017644" cy="5407496"/>
          </a:xfrm>
        </p:spPr>
        <p:txBody>
          <a:bodyPr rtlCol="0">
            <a:normAutofit/>
          </a:bodyPr>
          <a:lstStyle/>
          <a:p>
            <a:pPr algn="ctr">
              <a:spcAft>
                <a:spcPts val="2100"/>
              </a:spcAft>
              <a:buNone/>
            </a:pPr>
            <a:r>
              <a:rPr lang="ro-RO" sz="3200" b="1" i="0">
                <a:solidFill>
                  <a:srgbClr val="3A3A3A"/>
                </a:solidFill>
                <a:effectLst/>
                <a:latin typeface="Lora" pitchFamily="2" charset="-18"/>
              </a:rPr>
              <a:t>Mobilitățile de tip Job Shadowing Erasmus+</a:t>
            </a:r>
          </a:p>
          <a:p>
            <a:pPr algn="ctr">
              <a:spcAft>
                <a:spcPts val="2100"/>
              </a:spcAft>
              <a:buNone/>
            </a:pPr>
            <a:r>
              <a:rPr lang="ro-RO" sz="3200" b="1" i="0">
                <a:solidFill>
                  <a:srgbClr val="3A3A3A"/>
                </a:solidFill>
                <a:effectLst/>
                <a:latin typeface="Lora" pitchFamily="2" charset="-18"/>
              </a:rPr>
              <a:t> 2025-2026</a:t>
            </a:r>
          </a:p>
          <a:p>
            <a:pPr algn="ctr">
              <a:spcAft>
                <a:spcPts val="2100"/>
              </a:spcAft>
              <a:buNone/>
            </a:pPr>
            <a:r>
              <a:rPr lang="ro-RO" b="1" i="1">
                <a:solidFill>
                  <a:srgbClr val="3A3A3A"/>
                </a:solidFill>
                <a:effectLst/>
                <a:latin typeface="Lora" pitchFamily="2" charset="-18"/>
              </a:rPr>
              <a:t> O nouă perspectivă asupra formării continue a cadrelor didactice</a:t>
            </a:r>
          </a:p>
        </p:txBody>
      </p:sp>
      <p:sp>
        <p:nvSpPr>
          <p:cNvPr id="4" name="CasetăText 3">
            <a:extLst>
              <a:ext uri="{FF2B5EF4-FFF2-40B4-BE49-F238E27FC236}">
                <a16:creationId xmlns:a16="http://schemas.microsoft.com/office/drawing/2014/main" id="{13BB14BB-ADC2-56B5-4757-332EFF8A5258}"/>
              </a:ext>
            </a:extLst>
          </p:cNvPr>
          <p:cNvSpPr txBox="1"/>
          <p:nvPr/>
        </p:nvSpPr>
        <p:spPr>
          <a:xfrm>
            <a:off x="7966620" y="4581128"/>
            <a:ext cx="4222204" cy="1144929"/>
          </a:xfrm>
          <a:prstGeom prst="rect">
            <a:avLst/>
          </a:prstGeom>
          <a:noFill/>
        </p:spPr>
        <p:txBody>
          <a:bodyPr wrap="square" rtlCol="0">
            <a:spAutoFit/>
          </a:bodyPr>
          <a:lstStyle/>
          <a:p>
            <a:pPr>
              <a:lnSpc>
                <a:spcPct val="95000"/>
              </a:lnSpc>
            </a:pPr>
            <a:r>
              <a:rPr lang="ro-RO" i="1">
                <a:latin typeface="Lora" pitchFamily="2" charset="-18"/>
              </a:rPr>
              <a:t>prof. Trifa Liliana</a:t>
            </a:r>
          </a:p>
          <a:p>
            <a:pPr>
              <a:lnSpc>
                <a:spcPct val="95000"/>
              </a:lnSpc>
            </a:pPr>
            <a:r>
              <a:rPr lang="ro-RO" i="1">
                <a:latin typeface="Lora" pitchFamily="2" charset="-18"/>
              </a:rPr>
              <a:t>prof. Ursu Ovidiu</a:t>
            </a:r>
          </a:p>
          <a:p>
            <a:pPr>
              <a:lnSpc>
                <a:spcPct val="95000"/>
              </a:lnSpc>
            </a:pPr>
            <a:r>
              <a:rPr lang="ro-RO" i="1">
                <a:latin typeface="Lora" pitchFamily="2" charset="-18"/>
              </a:rPr>
              <a:t>prof</a:t>
            </a:r>
            <a:r>
              <a:rPr lang="ro-RO" b="1" i="1">
                <a:latin typeface="Lora" pitchFamily="2" charset="-18"/>
              </a:rPr>
              <a:t>.</a:t>
            </a:r>
            <a:r>
              <a:rPr lang="ro-RO" i="1">
                <a:latin typeface="Lora" pitchFamily="2" charset="-18"/>
              </a:rPr>
              <a:t> Vedislav Ana- Maria</a:t>
            </a:r>
          </a:p>
        </p:txBody>
      </p:sp>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089210A-F67C-ECF8-2358-40DE70EA073D}"/>
              </a:ext>
            </a:extLst>
          </p:cNvPr>
          <p:cNvSpPr>
            <a:spLocks noGrp="1"/>
          </p:cNvSpPr>
          <p:nvPr>
            <p:ph type="title"/>
          </p:nvPr>
        </p:nvSpPr>
        <p:spPr>
          <a:xfrm>
            <a:off x="477789" y="-171400"/>
            <a:ext cx="10796874" cy="1644600"/>
          </a:xfrm>
        </p:spPr>
        <p:txBody>
          <a:bodyPr/>
          <a:lstStyle/>
          <a:p>
            <a:r>
              <a:rPr lang="ro-RO"/>
              <a:t>Introducere</a:t>
            </a:r>
          </a:p>
        </p:txBody>
      </p:sp>
      <p:sp>
        <p:nvSpPr>
          <p:cNvPr id="3" name="CasetăText 2">
            <a:extLst>
              <a:ext uri="{FF2B5EF4-FFF2-40B4-BE49-F238E27FC236}">
                <a16:creationId xmlns:a16="http://schemas.microsoft.com/office/drawing/2014/main" id="{5C3AAD7D-850A-BA69-5771-D7B5074799B7}"/>
              </a:ext>
            </a:extLst>
          </p:cNvPr>
          <p:cNvSpPr txBox="1"/>
          <p:nvPr/>
        </p:nvSpPr>
        <p:spPr>
          <a:xfrm>
            <a:off x="621804" y="1473200"/>
            <a:ext cx="10945216" cy="2899255"/>
          </a:xfrm>
          <a:prstGeom prst="rect">
            <a:avLst/>
          </a:prstGeom>
          <a:noFill/>
        </p:spPr>
        <p:txBody>
          <a:bodyPr wrap="square" rtlCol="0">
            <a:spAutoFit/>
          </a:bodyPr>
          <a:lstStyle/>
          <a:p>
            <a:pPr>
              <a:lnSpc>
                <a:spcPct val="95000"/>
              </a:lnSpc>
            </a:pPr>
            <a:r>
              <a:rPr lang="ro-RO" b="0" i="0">
                <a:effectLst/>
                <a:latin typeface="-apple-system"/>
              </a:rPr>
              <a:t>        Deținerea unei acreditări Erasmus marchează</a:t>
            </a:r>
            <a:r>
              <a:rPr lang="ro-RO">
                <a:latin typeface="-apple-system"/>
              </a:rPr>
              <a:t>, </a:t>
            </a:r>
            <a:r>
              <a:rPr lang="ro-RO" b="0" i="0">
                <a:effectLst/>
                <a:latin typeface="-apple-system"/>
              </a:rPr>
              <a:t>pentru fiecare școală, un pas important în dezvoltarea instituțională, cu impact direct asupra întregii comunități școlare. Acreditarea permite școlilor să obțină finanțare pentru dezvoltarea resursei umane, respectiv dezvoltarea profesională a cadrelor didactice. Acest tip de formare, de tip „job shadowing”, se desfășoară ca un stagiu observativ, în care profesori din țări diferite învață unii de la alții, își împărtășesc reușitele, dar și dificultățile, află despre noi metode de predare, dar și despre reguli eficiente aplicate la nivelul școlii, toate acestea pentru a îmbunătăți tipul de educație furnizată.</a:t>
            </a:r>
            <a:endParaRPr lang="ro-RO"/>
          </a:p>
        </p:txBody>
      </p:sp>
      <p:pic>
        <p:nvPicPr>
          <p:cNvPr id="4" name="Imagine 3">
            <a:extLst>
              <a:ext uri="{FF2B5EF4-FFF2-40B4-BE49-F238E27FC236}">
                <a16:creationId xmlns:a16="http://schemas.microsoft.com/office/drawing/2014/main" id="{F92782B0-16D5-4BCE-7534-BFFAFEF20960}"/>
              </a:ext>
            </a:extLst>
          </p:cNvPr>
          <p:cNvPicPr>
            <a:picLocks noChangeAspect="1"/>
          </p:cNvPicPr>
          <p:nvPr/>
        </p:nvPicPr>
        <p:blipFill>
          <a:blip r:embed="rId2"/>
          <a:stretch>
            <a:fillRect/>
          </a:stretch>
        </p:blipFill>
        <p:spPr>
          <a:xfrm>
            <a:off x="909836" y="4466557"/>
            <a:ext cx="3024336" cy="2058787"/>
          </a:xfrm>
          <a:prstGeom prst="rect">
            <a:avLst/>
          </a:prstGeom>
        </p:spPr>
      </p:pic>
      <p:pic>
        <p:nvPicPr>
          <p:cNvPr id="5" name="Imagine 4">
            <a:extLst>
              <a:ext uri="{FF2B5EF4-FFF2-40B4-BE49-F238E27FC236}">
                <a16:creationId xmlns:a16="http://schemas.microsoft.com/office/drawing/2014/main" id="{390BC853-6B58-0C2E-6F26-D12E7030969C}"/>
              </a:ext>
            </a:extLst>
          </p:cNvPr>
          <p:cNvPicPr>
            <a:picLocks noChangeAspect="1"/>
          </p:cNvPicPr>
          <p:nvPr/>
        </p:nvPicPr>
        <p:blipFill>
          <a:blip r:embed="rId3"/>
          <a:stretch>
            <a:fillRect/>
          </a:stretch>
        </p:blipFill>
        <p:spPr>
          <a:xfrm>
            <a:off x="8614692" y="4382498"/>
            <a:ext cx="2880320" cy="2142845"/>
          </a:xfrm>
          <a:prstGeom prst="rect">
            <a:avLst/>
          </a:prstGeom>
        </p:spPr>
      </p:pic>
      <p:pic>
        <p:nvPicPr>
          <p:cNvPr id="6" name="Imagine 5">
            <a:extLst>
              <a:ext uri="{FF2B5EF4-FFF2-40B4-BE49-F238E27FC236}">
                <a16:creationId xmlns:a16="http://schemas.microsoft.com/office/drawing/2014/main" id="{C3FC0BC2-7799-611B-8E5E-A7A87B66C646}"/>
              </a:ext>
            </a:extLst>
          </p:cNvPr>
          <p:cNvPicPr>
            <a:picLocks noChangeAspect="1"/>
          </p:cNvPicPr>
          <p:nvPr/>
        </p:nvPicPr>
        <p:blipFill>
          <a:blip r:embed="rId4"/>
          <a:stretch>
            <a:fillRect/>
          </a:stretch>
        </p:blipFill>
        <p:spPr>
          <a:xfrm>
            <a:off x="4582244" y="4403725"/>
            <a:ext cx="3024336" cy="2121619"/>
          </a:xfrm>
          <a:prstGeom prst="rect">
            <a:avLst/>
          </a:prstGeom>
        </p:spPr>
      </p:pic>
    </p:spTree>
    <p:extLst>
      <p:ext uri="{BB962C8B-B14F-4D97-AF65-F5344CB8AC3E}">
        <p14:creationId xmlns:p14="http://schemas.microsoft.com/office/powerpoint/2010/main" val="380641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261764" y="-315416"/>
            <a:ext cx="11521280" cy="6487616"/>
          </a:xfrm>
        </p:spPr>
        <p:txBody>
          <a:bodyPr rtlCol="0">
            <a:normAutofit/>
          </a:bodyPr>
          <a:lstStyle/>
          <a:p>
            <a:pPr algn="l" fontAlgn="base">
              <a:buNone/>
            </a:pPr>
            <a:endParaRPr lang="ro-RO" i="0">
              <a:effectLst/>
              <a:latin typeface="-apple-system"/>
            </a:endParaRPr>
          </a:p>
          <a:p>
            <a:pPr fontAlgn="base">
              <a:buNone/>
            </a:pPr>
            <a:r>
              <a:rPr lang="ro-RO" i="0">
                <a:effectLst/>
                <a:latin typeface="-apple-system"/>
              </a:rPr>
              <a:t>         În perioada 26 aprilie- 01 mai 2026, 3 profesori de la Şcoala Gimnazială„Cireşarii” Mediaş,</a:t>
            </a:r>
            <a:r>
              <a:rPr lang="ro-RO">
                <a:latin typeface="-apple-system"/>
              </a:rPr>
              <a:t> </a:t>
            </a:r>
            <a:r>
              <a:rPr lang="ro-RO" i="0">
                <a:effectLst/>
                <a:latin typeface="-apple-system"/>
              </a:rPr>
              <a:t>au participat, timp de 5 zile, la mobilitatea de tip Job Shadowing (stagiu observativ) în cadrul Colegiului „</a:t>
            </a:r>
            <a:r>
              <a:rPr lang="ro-RO" i="0" cap="all">
                <a:effectLst/>
                <a:latin typeface="-apple-system"/>
              </a:rPr>
              <a:t>IES Joaquín Lobato</a:t>
            </a:r>
            <a:r>
              <a:rPr lang="ro-RO" i="0">
                <a:effectLst/>
                <a:latin typeface="-apple-system"/>
              </a:rPr>
              <a:t>”, din Torre del Mar, Spania.        Schimbul de bune practici a fost realizat cu sprijinul programului </a:t>
            </a:r>
            <a:r>
              <a:rPr lang="ro-RO" sz="2400">
                <a:effectLst/>
                <a:latin typeface="-apple-system"/>
                <a:ea typeface="Times New Roman" panose="02020603050405020304" pitchFamily="18" charset="0"/>
              </a:rPr>
              <a:t>ERASMUS+ 2025-1-RO01-KA121-SCH-000326003 .</a:t>
            </a:r>
          </a:p>
          <a:p>
            <a:pPr fontAlgn="base">
              <a:buNone/>
            </a:pPr>
            <a:r>
              <a:rPr lang="ro-RO" i="0">
                <a:effectLst/>
                <a:latin typeface="-apple-system"/>
              </a:rPr>
              <a:t>         Scopul acestei mobilități a fost de a aduce în școala noastră modele europene, prin care să creăm un mediu prietenos cu  practicile de la nivel european, de a crea un mediu de învățare incluziv, deschis tuturor elevilor și de a fi conectați la practicile digitale specifice societății de astăzi. </a:t>
            </a:r>
            <a:endParaRPr lang="ro-RO">
              <a:latin typeface="-apple-system"/>
            </a:endParaRPr>
          </a:p>
        </p:txBody>
      </p:sp>
      <p:pic>
        <p:nvPicPr>
          <p:cNvPr id="4" name="Imagine 3">
            <a:extLst>
              <a:ext uri="{FF2B5EF4-FFF2-40B4-BE49-F238E27FC236}">
                <a16:creationId xmlns:a16="http://schemas.microsoft.com/office/drawing/2014/main" id="{359CD5B8-89F0-1B69-8E4B-5BBD2A894D53}"/>
              </a:ext>
            </a:extLst>
          </p:cNvPr>
          <p:cNvPicPr>
            <a:picLocks noChangeAspect="1"/>
          </p:cNvPicPr>
          <p:nvPr/>
        </p:nvPicPr>
        <p:blipFill>
          <a:blip r:embed="rId3" cstate="print">
            <a:extLst>
              <a:ext uri="{28A0092B-C50C-407E-A947-70E740481C1C}">
                <a14:useLocalDpi xmlns:a14="http://schemas.microsoft.com/office/drawing/2010/main" val="0"/>
              </a:ext>
            </a:extLst>
          </a:blip>
          <a:srcRect l="7932" t="4450" r="10768" b="6554"/>
          <a:stretch>
            <a:fillRect/>
          </a:stretch>
        </p:blipFill>
        <p:spPr>
          <a:xfrm>
            <a:off x="4264540" y="3432069"/>
            <a:ext cx="3198024" cy="323729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p:cNvSpPr>
            <a:spLocks noGrp="1"/>
          </p:cNvSpPr>
          <p:nvPr>
            <p:ph type="title"/>
          </p:nvPr>
        </p:nvSpPr>
        <p:spPr>
          <a:xfrm>
            <a:off x="621804" y="188640"/>
            <a:ext cx="10652859" cy="720080"/>
          </a:xfrm>
        </p:spPr>
        <p:txBody>
          <a:bodyPr rtlCol="0">
            <a:normAutofit/>
          </a:bodyPr>
          <a:lstStyle/>
          <a:p>
            <a:pPr marL="304747" marR="0" lvl="0" indent="-304747" algn="l"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None/>
              <a:tabLst/>
              <a:defRPr/>
            </a:pPr>
            <a:r>
              <a:rPr kumimoji="0" lang="ro-RO" sz="2400" b="1" i="0" u="none" strike="noStrike" kern="1200" cap="none" spc="0" normalizeH="0" baseline="0" noProof="0">
                <a:ln>
                  <a:noFill/>
                </a:ln>
                <a:solidFill>
                  <a:srgbClr val="2E333C"/>
                </a:solidFill>
                <a:effectLst/>
                <a:uLnTx/>
                <a:uFillTx/>
                <a:latin typeface="-apple-system"/>
                <a:ea typeface="+mn-ea"/>
                <a:cs typeface="+mn-cs"/>
              </a:rPr>
              <a:t>Obiectivele mobilității:</a:t>
            </a:r>
            <a:endParaRPr kumimoji="0" lang="ro-RO" sz="2400" b="0" i="0" u="none" strike="noStrike" kern="1200" cap="none" spc="0" normalizeH="0" baseline="0" noProof="0">
              <a:ln>
                <a:noFill/>
              </a:ln>
              <a:solidFill>
                <a:srgbClr val="2E333C"/>
              </a:solidFill>
              <a:effectLst/>
              <a:uLnTx/>
              <a:uFillTx/>
              <a:latin typeface="-apple-system"/>
              <a:ea typeface="+mn-ea"/>
              <a:cs typeface="+mn-cs"/>
            </a:endParaRPr>
          </a:p>
        </p:txBody>
      </p:sp>
      <p:sp>
        <p:nvSpPr>
          <p:cNvPr id="3" name="Substituent conținut 2"/>
          <p:cNvSpPr>
            <a:spLocks noGrp="1"/>
          </p:cNvSpPr>
          <p:nvPr>
            <p:ph idx="1"/>
          </p:nvPr>
        </p:nvSpPr>
        <p:spPr>
          <a:xfrm>
            <a:off x="333772" y="908720"/>
            <a:ext cx="10940891" cy="5263480"/>
          </a:xfrm>
        </p:spPr>
        <p:txBody>
          <a:bodyPr rtlCol="0">
            <a:noAutofit/>
          </a:bodyPr>
          <a:lstStyle/>
          <a:p>
            <a:pPr algn="l">
              <a:buClr>
                <a:schemeClr val="tx1"/>
              </a:buClr>
              <a:buFont typeface="Wingdings" panose="05000000000000000000" pitchFamily="2" charset="2"/>
              <a:buChar char="ü"/>
            </a:pPr>
            <a:r>
              <a:rPr lang="ro-RO" b="0" i="0">
                <a:effectLst/>
                <a:latin typeface="-apple-system"/>
              </a:rPr>
              <a:t>Dezvoltarea competențelor interculturale ale cadrelor didactice și a strategiilor de lucru pentru o abordare curriculară adaptată la grupuri de elevi cu niveluri culturale și de învățare diferite;</a:t>
            </a:r>
          </a:p>
          <a:p>
            <a:pPr algn="l">
              <a:buClr>
                <a:schemeClr val="tx1"/>
              </a:buClr>
              <a:buFont typeface="Wingdings" panose="05000000000000000000" pitchFamily="2" charset="2"/>
              <a:buChar char="ü"/>
            </a:pPr>
            <a:r>
              <a:rPr lang="ro-RO" b="0" i="0">
                <a:effectLst/>
                <a:latin typeface="-apple-system"/>
              </a:rPr>
              <a:t>Participarea, în calitate de observatori, la orele de curs din școala-gazdă, pentru a învăța noi metode de predare activ-participative, inclusiv instrumente de lucru digitale, pentru a facilita accesul tuturor elevilor la o educație de calitate;</a:t>
            </a:r>
          </a:p>
          <a:p>
            <a:pPr algn="l">
              <a:buClr>
                <a:schemeClr val="tx1"/>
              </a:buClr>
              <a:buFont typeface="Wingdings" panose="05000000000000000000" pitchFamily="2" charset="2"/>
              <a:buChar char="ü"/>
            </a:pPr>
            <a:r>
              <a:rPr lang="ro-RO" b="0" i="0">
                <a:effectLst/>
                <a:latin typeface="-apple-system"/>
              </a:rPr>
              <a:t>Cunoașterea speciﬁcului școlii: activități extracurriculare cu tradiție și modalități de lucru cu elevii cu nevoi speciale;</a:t>
            </a:r>
          </a:p>
          <a:p>
            <a:pPr algn="l">
              <a:buClr>
                <a:schemeClr val="tx1"/>
              </a:buClr>
              <a:buFont typeface="Wingdings" panose="05000000000000000000" pitchFamily="2" charset="2"/>
              <a:buChar char="ü"/>
            </a:pPr>
            <a:r>
              <a:rPr lang="ro-RO" b="0" i="0">
                <a:effectLst/>
                <a:latin typeface="-apple-system"/>
              </a:rPr>
              <a:t>Valoriﬁcarea ariei locale culturale în activitățile de predare-învățare;</a:t>
            </a:r>
          </a:p>
          <a:p>
            <a:pPr algn="l">
              <a:buClr>
                <a:schemeClr val="tx1"/>
              </a:buClr>
              <a:buFont typeface="Wingdings" panose="05000000000000000000" pitchFamily="2" charset="2"/>
              <a:buChar char="ü"/>
            </a:pPr>
            <a:r>
              <a:rPr lang="ro-RO" b="0" i="0">
                <a:effectLst/>
                <a:latin typeface="-apple-system"/>
              </a:rPr>
              <a:t>Formarea unei atitudini pozitive față de mediul înconjurător prin stimularea curiozității de a cerceta realitatea înconjurătoare;</a:t>
            </a:r>
          </a:p>
          <a:p>
            <a:pPr algn="l">
              <a:buClr>
                <a:schemeClr val="tx1"/>
              </a:buClr>
              <a:buFont typeface="Wingdings" panose="05000000000000000000" pitchFamily="2" charset="2"/>
              <a:buChar char="ü"/>
            </a:pPr>
            <a:r>
              <a:rPr lang="ro-RO" b="0" i="0">
                <a:effectLst/>
                <a:latin typeface="-apple-system"/>
              </a:rPr>
              <a:t>Schimbul de bune practici în materie de management educațional;</a:t>
            </a:r>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tăText 10">
            <a:extLst>
              <a:ext uri="{FF2B5EF4-FFF2-40B4-BE49-F238E27FC236}">
                <a16:creationId xmlns:a16="http://schemas.microsoft.com/office/drawing/2014/main" id="{D4CF0101-C0A1-C726-3184-E1944C6C0D9E}"/>
              </a:ext>
            </a:extLst>
          </p:cNvPr>
          <p:cNvSpPr txBox="1"/>
          <p:nvPr/>
        </p:nvSpPr>
        <p:spPr>
          <a:xfrm>
            <a:off x="549796" y="260648"/>
            <a:ext cx="7704856" cy="443198"/>
          </a:xfrm>
          <a:prstGeom prst="rect">
            <a:avLst/>
          </a:prstGeom>
          <a:noFill/>
        </p:spPr>
        <p:txBody>
          <a:bodyPr wrap="square" rtlCol="0">
            <a:spAutoFit/>
          </a:bodyPr>
          <a:lstStyle/>
          <a:p>
            <a:pPr>
              <a:lnSpc>
                <a:spcPct val="95000"/>
              </a:lnSpc>
            </a:pPr>
            <a:r>
              <a:rPr lang="ro-RO" b="1" i="0">
                <a:solidFill>
                  <a:srgbClr val="2E333C"/>
                </a:solidFill>
                <a:effectLst/>
                <a:latin typeface="-apple-system"/>
              </a:rPr>
              <a:t>Desfășurarea stagiului observativ:</a:t>
            </a:r>
            <a:endParaRPr lang="ro-RO"/>
          </a:p>
        </p:txBody>
      </p:sp>
      <p:sp>
        <p:nvSpPr>
          <p:cNvPr id="12" name="CasetăText 11">
            <a:extLst>
              <a:ext uri="{FF2B5EF4-FFF2-40B4-BE49-F238E27FC236}">
                <a16:creationId xmlns:a16="http://schemas.microsoft.com/office/drawing/2014/main" id="{FF10DA4D-BF72-85A2-8428-C1EA5036EA13}"/>
              </a:ext>
            </a:extLst>
          </p:cNvPr>
          <p:cNvSpPr txBox="1"/>
          <p:nvPr/>
        </p:nvSpPr>
        <p:spPr>
          <a:xfrm rot="10800000" flipV="1">
            <a:off x="4150195" y="3028721"/>
            <a:ext cx="7704855" cy="2831544"/>
          </a:xfrm>
          <a:prstGeom prst="rect">
            <a:avLst/>
          </a:prstGeom>
          <a:noFill/>
        </p:spPr>
        <p:txBody>
          <a:bodyPr wrap="square" rtlCol="0">
            <a:spAutoFit/>
          </a:bodyPr>
          <a:lstStyle/>
          <a:p>
            <a:pPr marL="0" marR="0" lvl="0" indent="0" algn="just" defTabSz="1218987" rtl="0" eaLnBrk="1" fontAlgn="base" latinLnBrk="0" hangingPunct="1">
              <a:lnSpc>
                <a:spcPct val="100000"/>
              </a:lnSpc>
              <a:spcBef>
                <a:spcPts val="600"/>
              </a:spcBef>
              <a:spcAft>
                <a:spcPts val="0"/>
              </a:spcAft>
              <a:buClrTx/>
              <a:buSzTx/>
              <a:buFontTx/>
              <a:buNone/>
              <a:tabLst/>
              <a:defRPr/>
            </a:pPr>
            <a:r>
              <a:rPr lang="ro-RO" i="0">
                <a:effectLst/>
                <a:latin typeface="-apple-system"/>
              </a:rPr>
              <a:t>      Apoi am vizitat școala </a:t>
            </a:r>
            <a:r>
              <a:rPr kumimoji="0" lang="ro-RO" i="0" u="none" strike="noStrike" kern="1200" cap="none" spc="0" normalizeH="0" baseline="0" noProof="0">
                <a:ln>
                  <a:noFill/>
                </a:ln>
                <a:solidFill>
                  <a:prstClr val="black"/>
                </a:solidFill>
                <a:effectLst/>
                <a:uLnTx/>
                <a:uFillTx/>
                <a:latin typeface="-apple-system"/>
                <a:ea typeface="+mn-ea"/>
                <a:cs typeface="+mn-cs"/>
              </a:rPr>
              <a:t>Joaquín Lobato</a:t>
            </a:r>
            <a:r>
              <a:rPr lang="ro-RO">
                <a:solidFill>
                  <a:prstClr val="black"/>
                </a:solidFill>
                <a:latin typeface="-apple-system"/>
              </a:rPr>
              <a:t>, </a:t>
            </a:r>
            <a:r>
              <a:rPr lang="ro-RO" i="0">
                <a:effectLst/>
                <a:latin typeface="-apple-system"/>
              </a:rPr>
              <a:t>descoperind sălile de clasă, sala de sport, sala festivă, laboratoarele. </a:t>
            </a:r>
          </a:p>
          <a:p>
            <a:pPr marL="0" marR="0" lvl="0" indent="0" defTabSz="1218987" rtl="0" eaLnBrk="1" fontAlgn="base" latinLnBrk="0" hangingPunct="1">
              <a:lnSpc>
                <a:spcPct val="100000"/>
              </a:lnSpc>
              <a:spcBef>
                <a:spcPts val="600"/>
              </a:spcBef>
              <a:spcAft>
                <a:spcPts val="0"/>
              </a:spcAft>
              <a:buClrTx/>
              <a:buSzTx/>
              <a:buFontTx/>
              <a:buNone/>
              <a:tabLst/>
              <a:defRPr/>
            </a:pPr>
            <a:r>
              <a:rPr lang="ro-RO" i="0">
                <a:effectLst/>
                <a:latin typeface="-apple-system"/>
              </a:rPr>
              <a:t>Primirea oficială s-a realizat în sala profesorală a școlii</a:t>
            </a:r>
            <a:r>
              <a:rPr lang="ro-RO">
                <a:latin typeface="-apple-system"/>
              </a:rPr>
              <a:t>. </a:t>
            </a:r>
          </a:p>
          <a:p>
            <a:pPr marL="0" marR="0" lvl="0" indent="0" defTabSz="1218987" rtl="0" eaLnBrk="1" fontAlgn="base" latinLnBrk="0" hangingPunct="1">
              <a:lnSpc>
                <a:spcPct val="100000"/>
              </a:lnSpc>
              <a:spcBef>
                <a:spcPts val="600"/>
              </a:spcBef>
              <a:spcAft>
                <a:spcPts val="0"/>
              </a:spcAft>
              <a:buClrTx/>
              <a:buSzTx/>
              <a:buFontTx/>
              <a:buNone/>
              <a:tabLst/>
              <a:defRPr/>
            </a:pPr>
            <a:r>
              <a:rPr lang="ro-RO">
                <a:latin typeface="-apple-system"/>
              </a:rPr>
              <a:t>Ne-a fost </a:t>
            </a:r>
            <a:r>
              <a:rPr kumimoji="0" lang="ro-RO" sz="2400" i="0" u="none" strike="noStrike" kern="1200" cap="none" spc="0" normalizeH="0" baseline="0" noProof="0">
                <a:ln>
                  <a:noFill/>
                </a:ln>
                <a:solidFill>
                  <a:srgbClr val="000000"/>
                </a:solidFill>
                <a:effectLst/>
                <a:uLnTx/>
                <a:uFillTx/>
                <a:latin typeface="-apple-system"/>
                <a:ea typeface="+mn-ea"/>
                <a:cs typeface="+mn-cs"/>
              </a:rPr>
              <a:t>prezentată instituția: misiunea școlii, structura organizatorică, politicile de educație incluzivă</a:t>
            </a:r>
            <a:r>
              <a:rPr kumimoji="0" lang="ro-RO" sz="2400" b="0" i="0" u="none" strike="noStrike" kern="1200" cap="none" spc="0" normalizeH="0" baseline="0" noProof="0">
                <a:ln>
                  <a:noFill/>
                </a:ln>
                <a:solidFill>
                  <a:prstClr val="black"/>
                </a:solidFill>
                <a:effectLst/>
                <a:uLnTx/>
                <a:uFillTx/>
                <a:latin typeface="-apple-system"/>
                <a:ea typeface="+mn-ea"/>
                <a:cs typeface="+mn-cs"/>
              </a:rPr>
              <a:t> şi sistemul de învățământ spaniol</a:t>
            </a:r>
            <a:r>
              <a:rPr kumimoji="0" lang="ro-RO" sz="2400" i="0" u="none" strike="noStrike" kern="1200" cap="none" spc="0" normalizeH="0" baseline="0" noProof="0">
                <a:ln>
                  <a:noFill/>
                </a:ln>
                <a:solidFill>
                  <a:srgbClr val="000000"/>
                </a:solidFill>
                <a:effectLst/>
                <a:uLnTx/>
                <a:uFillTx/>
                <a:latin typeface="-apple-system"/>
                <a:ea typeface="+mn-ea"/>
                <a:cs typeface="+mn-cs"/>
              </a:rPr>
              <a:t>.</a:t>
            </a:r>
            <a:endParaRPr kumimoji="0" lang="ro-RO" sz="2400" i="0" u="none" strike="noStrike" kern="1200" cap="none" spc="0" normalizeH="0" baseline="0" noProof="0">
              <a:ln>
                <a:noFill/>
              </a:ln>
              <a:solidFill>
                <a:srgbClr val="B13F9A"/>
              </a:solidFill>
              <a:effectLst/>
              <a:uLnTx/>
              <a:uFillTx/>
              <a:latin typeface="-apple-system"/>
              <a:ea typeface="+mn-ea"/>
              <a:cs typeface="+mn-cs"/>
            </a:endParaRPr>
          </a:p>
          <a:p>
            <a:pPr algn="l">
              <a:buNone/>
            </a:pPr>
            <a:r>
              <a:rPr lang="ro-RO" b="0" i="0">
                <a:effectLst/>
                <a:latin typeface="-apple-system"/>
              </a:rPr>
              <a:t> </a:t>
            </a:r>
            <a:endParaRPr lang="ro-RO"/>
          </a:p>
        </p:txBody>
      </p:sp>
      <p:sp>
        <p:nvSpPr>
          <p:cNvPr id="2" name="CasetăText 1">
            <a:extLst>
              <a:ext uri="{FF2B5EF4-FFF2-40B4-BE49-F238E27FC236}">
                <a16:creationId xmlns:a16="http://schemas.microsoft.com/office/drawing/2014/main" id="{2C273E89-C708-E628-A3BB-441417B34722}"/>
              </a:ext>
            </a:extLst>
          </p:cNvPr>
          <p:cNvSpPr txBox="1"/>
          <p:nvPr/>
        </p:nvSpPr>
        <p:spPr>
          <a:xfrm>
            <a:off x="470433" y="703846"/>
            <a:ext cx="7280163" cy="1495794"/>
          </a:xfrm>
          <a:prstGeom prst="rect">
            <a:avLst/>
          </a:prstGeom>
          <a:noFill/>
        </p:spPr>
        <p:txBody>
          <a:bodyPr wrap="square" rtlCol="0">
            <a:spAutoFit/>
          </a:bodyPr>
          <a:lstStyle/>
          <a:p>
            <a:pPr algn="just">
              <a:lnSpc>
                <a:spcPct val="95000"/>
              </a:lnSpc>
            </a:pPr>
            <a:r>
              <a:rPr kumimoji="0" lang="ro-RO" sz="2400" b="0" i="0" u="none" strike="noStrike" kern="1200" cap="none" spc="0" normalizeH="0" baseline="0" noProof="0">
                <a:ln>
                  <a:noFill/>
                </a:ln>
                <a:solidFill>
                  <a:prstClr val="black"/>
                </a:solidFill>
                <a:effectLst/>
                <a:uLnTx/>
                <a:uFillTx/>
                <a:latin typeface="-apple-system"/>
                <a:ea typeface="+mn-ea"/>
                <a:cs typeface="+mn-cs"/>
              </a:rPr>
              <a:t>      Activitatea propriu-zisă a început cu o ședință de lucru la  sediul </a:t>
            </a:r>
            <a:r>
              <a:rPr kumimoji="0" lang="ro-RO" sz="2400" b="0" i="1" u="none" strike="noStrike" kern="1200" cap="none" spc="0" normalizeH="0" baseline="0" noProof="0">
                <a:ln>
                  <a:noFill/>
                </a:ln>
                <a:solidFill>
                  <a:prstClr val="black"/>
                </a:solidFill>
                <a:effectLst/>
                <a:uLnTx/>
                <a:uFillTx/>
                <a:latin typeface="-apple-system"/>
                <a:ea typeface="+mn-ea"/>
                <a:cs typeface="+mn-cs"/>
              </a:rPr>
              <a:t>Cultural Mobility</a:t>
            </a:r>
            <a:r>
              <a:rPr kumimoji="0" lang="ro-RO" sz="2400" b="0" i="0" u="none" strike="noStrike" kern="1200" cap="none" spc="0" normalizeH="0" baseline="0" noProof="0">
                <a:ln>
                  <a:noFill/>
                </a:ln>
                <a:solidFill>
                  <a:prstClr val="black"/>
                </a:solidFill>
                <a:effectLst/>
                <a:uLnTx/>
                <a:uFillTx/>
                <a:latin typeface="-apple-system"/>
                <a:ea typeface="+mn-ea"/>
                <a:cs typeface="+mn-cs"/>
              </a:rPr>
              <a:t> în cadrul căreia au fost prezentate informații despre specificul școlii-gazdă</a:t>
            </a:r>
            <a:r>
              <a:rPr lang="ro-RO">
                <a:solidFill>
                  <a:prstClr val="black"/>
                </a:solidFill>
                <a:latin typeface="-apple-system"/>
              </a:rPr>
              <a:t> şi am primit</a:t>
            </a:r>
            <a:r>
              <a:rPr kumimoji="0" lang="ro-RO" sz="2400" b="0" i="0" u="none" strike="noStrike" kern="1200" cap="none" spc="0" normalizeH="0" baseline="0" noProof="0">
                <a:ln>
                  <a:noFill/>
                </a:ln>
                <a:solidFill>
                  <a:prstClr val="black"/>
                </a:solidFill>
                <a:effectLst/>
                <a:uLnTx/>
                <a:uFillTx/>
                <a:latin typeface="-apple-system"/>
                <a:ea typeface="+mn-ea"/>
                <a:cs typeface="+mn-cs"/>
              </a:rPr>
              <a:t> programul stagiului observativ.</a:t>
            </a:r>
            <a:endParaRPr lang="ro-RO"/>
          </a:p>
        </p:txBody>
      </p:sp>
      <p:pic>
        <p:nvPicPr>
          <p:cNvPr id="4" name="Imagine 3">
            <a:extLst>
              <a:ext uri="{FF2B5EF4-FFF2-40B4-BE49-F238E27FC236}">
                <a16:creationId xmlns:a16="http://schemas.microsoft.com/office/drawing/2014/main" id="{3CADF382-1F20-7A72-FDEC-631C306C156F}"/>
              </a:ext>
            </a:extLst>
          </p:cNvPr>
          <p:cNvPicPr>
            <a:picLocks noChangeAspect="1"/>
          </p:cNvPicPr>
          <p:nvPr/>
        </p:nvPicPr>
        <p:blipFill>
          <a:blip r:embed="rId2"/>
          <a:stretch>
            <a:fillRect/>
          </a:stretch>
        </p:blipFill>
        <p:spPr>
          <a:xfrm>
            <a:off x="333775" y="2638952"/>
            <a:ext cx="3816423" cy="3511316"/>
          </a:xfrm>
          <a:prstGeom prst="rect">
            <a:avLst/>
          </a:prstGeom>
        </p:spPr>
      </p:pic>
      <p:pic>
        <p:nvPicPr>
          <p:cNvPr id="3" name="Imagine 2">
            <a:extLst>
              <a:ext uri="{FF2B5EF4-FFF2-40B4-BE49-F238E27FC236}">
                <a16:creationId xmlns:a16="http://schemas.microsoft.com/office/drawing/2014/main" id="{61A990AA-FA08-C5F7-9EEE-8CEFAEF89389}"/>
              </a:ext>
            </a:extLst>
          </p:cNvPr>
          <p:cNvPicPr>
            <a:picLocks noChangeAspect="1"/>
          </p:cNvPicPr>
          <p:nvPr/>
        </p:nvPicPr>
        <p:blipFill>
          <a:blip r:embed="rId3"/>
          <a:stretch>
            <a:fillRect/>
          </a:stretch>
        </p:blipFill>
        <p:spPr>
          <a:xfrm>
            <a:off x="7706435" y="12691"/>
            <a:ext cx="3816424" cy="3092973"/>
          </a:xfrm>
          <a:prstGeom prst="rect">
            <a:avLst/>
          </a:prstGeom>
        </p:spPr>
      </p:pic>
    </p:spTree>
    <p:extLst>
      <p:ext uri="{BB962C8B-B14F-4D97-AF65-F5344CB8AC3E}">
        <p14:creationId xmlns:p14="http://schemas.microsoft.com/office/powerpoint/2010/main" val="20453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405780" y="154110"/>
            <a:ext cx="11449272" cy="1582437"/>
          </a:xfrm>
        </p:spPr>
        <p:txBody>
          <a:bodyPr rtlCol="0">
            <a:normAutofit fontScale="25000" lnSpcReduction="20000"/>
          </a:bodyPr>
          <a:lstStyle/>
          <a:p>
            <a:pPr marL="0" indent="0" algn="just" rtl="0">
              <a:buNone/>
            </a:pPr>
            <a:r>
              <a:rPr lang="ro-RO" sz="9600" b="1" u="none" strike="noStrike">
                <a:effectLst/>
                <a:latin typeface="-apple-system"/>
              </a:rPr>
              <a:t>   Sistemul educațional spaniol</a:t>
            </a:r>
            <a:r>
              <a:rPr lang="ro-RO" sz="9600">
                <a:latin typeface="-apple-system"/>
              </a:rPr>
              <a:t> este descentralizat, gratuit și obligatoriu pentru copiii cu vârste între </a:t>
            </a:r>
            <a:r>
              <a:rPr lang="ro-RO" sz="9600" b="1" u="none" strike="noStrike">
                <a:effectLst/>
                <a:latin typeface="-apple-system"/>
              </a:rPr>
              <a:t>6 și 16 ani</a:t>
            </a:r>
            <a:r>
              <a:rPr lang="ro-RO" sz="9600">
                <a:latin typeface="-apple-system"/>
              </a:rPr>
              <a:t>. Fiecare Comunitate Autonomă din Spania gestionează propriul buget și curriculum, ceea ce generează diferențe regionale în structura lingvistică și performanțe. Anul școlar funcționează ca un tot unitar, fără împărțire formală în semestre, din septembrie până în iunie.</a:t>
            </a:r>
          </a:p>
          <a:p>
            <a:pPr>
              <a:spcBef>
                <a:spcPts val="1800"/>
              </a:spcBef>
              <a:spcAft>
                <a:spcPts val="900"/>
              </a:spcAft>
              <a:buNone/>
            </a:pPr>
            <a:r>
              <a:rPr lang="ro-RO" sz="9600" b="1" u="none" strike="noStrike">
                <a:effectLst/>
                <a:latin typeface="-apple-system"/>
              </a:rPr>
              <a:t>🏫 Tipuri de instituții de învățământ:</a:t>
            </a:r>
          </a:p>
          <a:p>
            <a:pPr>
              <a:spcBef>
                <a:spcPts val="1800"/>
              </a:spcBef>
              <a:spcAft>
                <a:spcPts val="900"/>
              </a:spcAft>
              <a:buNone/>
            </a:pPr>
            <a:endParaRPr lang="ro-RO" sz="9600" b="1" u="none" strike="noStrike">
              <a:effectLst/>
              <a:latin typeface="-apple-system"/>
            </a:endParaRPr>
          </a:p>
          <a:p>
            <a:pPr marL="0" indent="0" rtl="0">
              <a:buNone/>
            </a:pPr>
            <a:endParaRPr lang="ro-RO" dirty="0">
              <a:latin typeface="Calibri" panose="020F0502020204030204" pitchFamily="34" charset="0"/>
            </a:endParaRPr>
          </a:p>
        </p:txBody>
      </p:sp>
      <p:pic>
        <p:nvPicPr>
          <p:cNvPr id="2" name="Imagine 1">
            <a:extLst>
              <a:ext uri="{FF2B5EF4-FFF2-40B4-BE49-F238E27FC236}">
                <a16:creationId xmlns:a16="http://schemas.microsoft.com/office/drawing/2014/main" id="{E79F1A04-0270-CDDA-29C0-5E86D5979744}"/>
              </a:ext>
            </a:extLst>
          </p:cNvPr>
          <p:cNvPicPr>
            <a:picLocks noChangeAspect="1"/>
          </p:cNvPicPr>
          <p:nvPr/>
        </p:nvPicPr>
        <p:blipFill>
          <a:blip r:embed="rId3"/>
          <a:stretch>
            <a:fillRect/>
          </a:stretch>
        </p:blipFill>
        <p:spPr>
          <a:xfrm>
            <a:off x="-1322412" y="2221552"/>
            <a:ext cx="9397795" cy="4583414"/>
          </a:xfrm>
          <a:prstGeom prst="rect">
            <a:avLst/>
          </a:prstGeom>
        </p:spPr>
      </p:pic>
      <p:pic>
        <p:nvPicPr>
          <p:cNvPr id="4" name="Imagine 3">
            <a:extLst>
              <a:ext uri="{FF2B5EF4-FFF2-40B4-BE49-F238E27FC236}">
                <a16:creationId xmlns:a16="http://schemas.microsoft.com/office/drawing/2014/main" id="{0CEEC1A1-1450-B75C-56D2-D8A6ABC425FC}"/>
              </a:ext>
            </a:extLst>
          </p:cNvPr>
          <p:cNvPicPr>
            <a:picLocks noChangeAspect="1"/>
          </p:cNvPicPr>
          <p:nvPr/>
        </p:nvPicPr>
        <p:blipFill>
          <a:blip r:embed="rId4"/>
          <a:stretch>
            <a:fillRect/>
          </a:stretch>
        </p:blipFill>
        <p:spPr>
          <a:xfrm>
            <a:off x="2854052" y="2392220"/>
            <a:ext cx="6786446" cy="683156"/>
          </a:xfrm>
          <a:prstGeom prst="rect">
            <a:avLst/>
          </a:prstGeom>
        </p:spPr>
      </p:pic>
      <p:pic>
        <p:nvPicPr>
          <p:cNvPr id="5" name="Imagine 4">
            <a:extLst>
              <a:ext uri="{FF2B5EF4-FFF2-40B4-BE49-F238E27FC236}">
                <a16:creationId xmlns:a16="http://schemas.microsoft.com/office/drawing/2014/main" id="{AB9DD3C5-AF46-C5EB-A080-95373C9D1C54}"/>
              </a:ext>
            </a:extLst>
          </p:cNvPr>
          <p:cNvPicPr>
            <a:picLocks noChangeAspect="1"/>
          </p:cNvPicPr>
          <p:nvPr/>
        </p:nvPicPr>
        <p:blipFill>
          <a:blip r:embed="rId5"/>
          <a:stretch>
            <a:fillRect/>
          </a:stretch>
        </p:blipFill>
        <p:spPr>
          <a:xfrm>
            <a:off x="4150196" y="3326413"/>
            <a:ext cx="4896544" cy="1688738"/>
          </a:xfrm>
          <a:prstGeom prst="rect">
            <a:avLst/>
          </a:prstGeom>
        </p:spPr>
      </p:pic>
      <p:pic>
        <p:nvPicPr>
          <p:cNvPr id="7" name="Imagine 6">
            <a:extLst>
              <a:ext uri="{FF2B5EF4-FFF2-40B4-BE49-F238E27FC236}">
                <a16:creationId xmlns:a16="http://schemas.microsoft.com/office/drawing/2014/main" id="{DF34D1DF-159F-751A-A5EA-22EA99162C0B}"/>
              </a:ext>
            </a:extLst>
          </p:cNvPr>
          <p:cNvPicPr>
            <a:picLocks noChangeAspect="1"/>
          </p:cNvPicPr>
          <p:nvPr/>
        </p:nvPicPr>
        <p:blipFill>
          <a:blip r:embed="rId6"/>
          <a:stretch>
            <a:fillRect/>
          </a:stretch>
        </p:blipFill>
        <p:spPr>
          <a:xfrm>
            <a:off x="6247275" y="5054253"/>
            <a:ext cx="2987299" cy="1688738"/>
          </a:xfrm>
          <a:prstGeom prst="rect">
            <a:avLst/>
          </a:prstGeom>
        </p:spPr>
      </p:pic>
    </p:spTree>
    <p:extLst>
      <p:ext uri="{BB962C8B-B14F-4D97-AF65-F5344CB8AC3E}">
        <p14:creationId xmlns:p14="http://schemas.microsoft.com/office/powerpoint/2010/main" val="4003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Nomogramă 1">
            <a:extLst>
              <a:ext uri="{FF2B5EF4-FFF2-40B4-BE49-F238E27FC236}">
                <a16:creationId xmlns:a16="http://schemas.microsoft.com/office/drawing/2014/main" id="{2E1C983D-DEB7-B322-18F7-2E30F1FC2CFE}"/>
              </a:ext>
            </a:extLst>
          </p:cNvPr>
          <p:cNvGraphicFramePr/>
          <p:nvPr>
            <p:extLst>
              <p:ext uri="{D42A27DB-BD31-4B8C-83A1-F6EECF244321}">
                <p14:modId xmlns:p14="http://schemas.microsoft.com/office/powerpoint/2010/main" val="446464702"/>
              </p:ext>
            </p:extLst>
          </p:nvPr>
        </p:nvGraphicFramePr>
        <p:xfrm>
          <a:off x="2854052" y="-41275"/>
          <a:ext cx="9073008" cy="6741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tăText 2">
            <a:extLst>
              <a:ext uri="{FF2B5EF4-FFF2-40B4-BE49-F238E27FC236}">
                <a16:creationId xmlns:a16="http://schemas.microsoft.com/office/drawing/2014/main" id="{CE8B1B03-2B7C-292B-88C0-75C816A9E271}"/>
              </a:ext>
            </a:extLst>
          </p:cNvPr>
          <p:cNvSpPr txBox="1"/>
          <p:nvPr/>
        </p:nvSpPr>
        <p:spPr>
          <a:xfrm>
            <a:off x="117748" y="2636912"/>
            <a:ext cx="2952328" cy="1384995"/>
          </a:xfrm>
          <a:prstGeom prst="rect">
            <a:avLst/>
          </a:prstGeom>
          <a:noFill/>
        </p:spPr>
        <p:txBody>
          <a:bodyPr wrap="square" rtlCol="0">
            <a:spAutoFit/>
          </a:bodyPr>
          <a:lstStyle/>
          <a:p>
            <a:pPr algn="ctr">
              <a:spcBef>
                <a:spcPts val="1800"/>
              </a:spcBef>
              <a:spcAft>
                <a:spcPts val="900"/>
              </a:spcAft>
              <a:buNone/>
            </a:pPr>
            <a:r>
              <a:rPr lang="ro-RO" sz="2800" b="1">
                <a:latin typeface="-apple-system"/>
              </a:rPr>
              <a:t>📚 Structura pe etape educaționale</a:t>
            </a:r>
          </a:p>
        </p:txBody>
      </p:sp>
    </p:spTree>
    <p:extLst>
      <p:ext uri="{BB962C8B-B14F-4D97-AF65-F5344CB8AC3E}">
        <p14:creationId xmlns:p14="http://schemas.microsoft.com/office/powerpoint/2010/main" val="3404558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261764" y="116633"/>
            <a:ext cx="6867595" cy="2376264"/>
          </a:xfrm>
        </p:spPr>
        <p:txBody>
          <a:bodyPr rtlCol="0">
            <a:noAutofit/>
          </a:bodyPr>
          <a:lstStyle/>
          <a:p>
            <a:pPr marL="0" marR="0" lvl="0" indent="0" algn="l" defTabSz="1218987" rtl="0" eaLnBrk="1" fontAlgn="auto" latinLnBrk="0" hangingPunct="1">
              <a:lnSpc>
                <a:spcPct val="100000"/>
              </a:lnSpc>
              <a:spcBef>
                <a:spcPts val="900"/>
              </a:spcBef>
              <a:spcAft>
                <a:spcPts val="900"/>
              </a:spcAft>
              <a:buClrTx/>
              <a:buSzTx/>
              <a:buFont typeface="Arial" panose="020B0604020202020204" pitchFamily="34" charset="0"/>
              <a:buChar char="•"/>
              <a:tabLst/>
              <a:defRPr/>
            </a:pPr>
            <a:r>
              <a:rPr lang="ro-RO" b="1" u="none" strike="noStrike">
                <a:effectLst/>
                <a:latin typeface="-apple-system"/>
              </a:rPr>
              <a:t>IES (Instituto de Educación Secundaria) Joaquín Lobato</a:t>
            </a:r>
            <a:r>
              <a:rPr lang="ro-RO">
                <a:latin typeface="-apple-system"/>
              </a:rPr>
              <a:t> este un institut de învățământ secundar situat în Torre del Mar, Andaluzia, Spania. </a:t>
            </a:r>
            <a:r>
              <a:rPr kumimoji="0" lang="ro-RO" b="0" i="0" u="none" strike="noStrike" kern="1200" cap="none" spc="0" normalizeH="0" baseline="0" noProof="0">
                <a:ln>
                  <a:noFill/>
                </a:ln>
                <a:solidFill>
                  <a:prstClr val="black"/>
                </a:solidFill>
                <a:effectLst/>
                <a:uLnTx/>
                <a:uFillTx/>
                <a:latin typeface="-apple-system"/>
              </a:rPr>
              <a:t>Institutul este o componentă activă a comunității educaționale din regiunea Axarquía din Málaga, oferind învățământ obligatoriu secundar (ESO) și, de obicei, și niveluri post-obligatorii precum Bachillerato( ciclu de studiu opţional).</a:t>
            </a:r>
          </a:p>
        </p:txBody>
      </p:sp>
      <p:pic>
        <p:nvPicPr>
          <p:cNvPr id="4" name="Imagine 3">
            <a:extLst>
              <a:ext uri="{FF2B5EF4-FFF2-40B4-BE49-F238E27FC236}">
                <a16:creationId xmlns:a16="http://schemas.microsoft.com/office/drawing/2014/main" id="{34E4DDE4-D227-A4D4-BED8-7B6D02A3FA4E}"/>
              </a:ext>
            </a:extLst>
          </p:cNvPr>
          <p:cNvPicPr>
            <a:picLocks noChangeAspect="1"/>
          </p:cNvPicPr>
          <p:nvPr/>
        </p:nvPicPr>
        <p:blipFill>
          <a:blip r:embed="rId3"/>
          <a:srcRect r="3417" b="19955"/>
          <a:stretch>
            <a:fillRect/>
          </a:stretch>
        </p:blipFill>
        <p:spPr>
          <a:xfrm>
            <a:off x="7150943" y="123986"/>
            <a:ext cx="4283100" cy="2662266"/>
          </a:xfrm>
          <a:prstGeom prst="rect">
            <a:avLst/>
          </a:prstGeom>
        </p:spPr>
      </p:pic>
      <p:sp>
        <p:nvSpPr>
          <p:cNvPr id="7" name="CasetăText 6">
            <a:extLst>
              <a:ext uri="{FF2B5EF4-FFF2-40B4-BE49-F238E27FC236}">
                <a16:creationId xmlns:a16="http://schemas.microsoft.com/office/drawing/2014/main" id="{25636DAC-C4A8-E273-6F73-ACFC8A41D44D}"/>
              </a:ext>
            </a:extLst>
          </p:cNvPr>
          <p:cNvSpPr txBox="1"/>
          <p:nvPr/>
        </p:nvSpPr>
        <p:spPr>
          <a:xfrm>
            <a:off x="549796" y="3429000"/>
            <a:ext cx="10729192" cy="3277820"/>
          </a:xfrm>
          <a:prstGeom prst="rect">
            <a:avLst/>
          </a:prstGeom>
          <a:noFill/>
        </p:spPr>
        <p:txBody>
          <a:bodyPr wrap="square" rtlCol="0">
            <a:spAutoFit/>
          </a:bodyPr>
          <a:lstStyle/>
          <a:p>
            <a:pPr marL="0" marR="0" lvl="0" indent="0" algn="l" defTabSz="1218987" rtl="0" eaLnBrk="1" fontAlgn="auto" latinLnBrk="0" hangingPunct="1">
              <a:lnSpc>
                <a:spcPct val="100000"/>
              </a:lnSpc>
              <a:spcBef>
                <a:spcPts val="900"/>
              </a:spcBef>
              <a:spcAft>
                <a:spcPts val="900"/>
              </a:spcAft>
              <a:buClrTx/>
              <a:buSzTx/>
              <a:buFont typeface="Arial" panose="020B0604020202020204" pitchFamily="34" charset="0"/>
              <a:buChar char="•"/>
              <a:tabLst/>
              <a:defRPr/>
            </a:pPr>
            <a:r>
              <a:rPr kumimoji="0" lang="ro-RO" sz="2400" b="0" i="0" u="none" strike="noStrike" kern="1200" cap="none" spc="0" normalizeH="0" baseline="0" noProof="0">
                <a:ln>
                  <a:noFill/>
                </a:ln>
                <a:solidFill>
                  <a:prstClr val="black"/>
                </a:solidFill>
                <a:effectLst/>
                <a:uLnTx/>
                <a:uFillTx/>
                <a:latin typeface="-apple-system"/>
                <a:ea typeface="+mn-ea"/>
                <a:cs typeface="+mn-cs"/>
              </a:rPr>
              <a:t>Şcoala poartă numele scriitorului, poetului și pictorului spaniol </a:t>
            </a:r>
            <a:r>
              <a:rPr kumimoji="0" lang="ro-RO" sz="2400" b="1" i="0" u="none" strike="noStrike" kern="1200" cap="none" spc="0" normalizeH="0" baseline="0" noProof="0">
                <a:ln>
                  <a:noFill/>
                </a:ln>
                <a:solidFill>
                  <a:prstClr val="black"/>
                </a:solidFill>
                <a:effectLst/>
                <a:uLnTx/>
                <a:uFillTx/>
                <a:latin typeface="-apple-system"/>
                <a:ea typeface="+mn-ea"/>
                <a:cs typeface="+mn-cs"/>
              </a:rPr>
              <a:t>Joaquín Lobato</a:t>
            </a:r>
            <a:r>
              <a:rPr kumimoji="0" lang="ro-RO" sz="2400" b="0" i="0" u="none" strike="noStrike" kern="1200" cap="none" spc="0" normalizeH="0" baseline="0" noProof="0">
                <a:ln>
                  <a:noFill/>
                </a:ln>
                <a:solidFill>
                  <a:prstClr val="black"/>
                </a:solidFill>
                <a:effectLst/>
                <a:uLnTx/>
                <a:uFillTx/>
                <a:latin typeface="-apple-system"/>
                <a:ea typeface="+mn-ea"/>
                <a:cs typeface="+mn-cs"/>
              </a:rPr>
              <a:t>, originar din regiune şi este recunoscută ca un punct de referință în Spania pentru inițiativele sale de educație rutieră în rândul elevilor. Totodată este cunoscut pentru abordarea modernă a predării, implicarea în proiecte educaționale, activități extracurriculare, inclusiv turnee de șah. </a:t>
            </a:r>
          </a:p>
          <a:p>
            <a:pPr marL="0" marR="0" lvl="0" indent="0" algn="l" defTabSz="1218987" rtl="0" eaLnBrk="1" fontAlgn="auto" latinLnBrk="0" hangingPunct="1">
              <a:lnSpc>
                <a:spcPct val="100000"/>
              </a:lnSpc>
              <a:spcBef>
                <a:spcPts val="900"/>
              </a:spcBef>
              <a:spcAft>
                <a:spcPts val="900"/>
              </a:spcAft>
              <a:buClrTx/>
              <a:buSzTx/>
              <a:buFont typeface="Arial" panose="020B0604020202020204" pitchFamily="34" charset="0"/>
              <a:buChar char="•"/>
              <a:tabLst/>
              <a:defRPr/>
            </a:pPr>
            <a:r>
              <a:rPr kumimoji="0" lang="ro-RO" sz="2400" b="0" i="0" u="none" strike="noStrike" kern="1200" cap="none" spc="0" normalizeH="0" baseline="0" noProof="0">
                <a:ln>
                  <a:noFill/>
                </a:ln>
                <a:solidFill>
                  <a:prstClr val="black"/>
                </a:solidFill>
                <a:effectLst/>
                <a:uLnTx/>
                <a:uFillTx/>
                <a:latin typeface="-apple-system"/>
                <a:ea typeface="+mn-ea"/>
                <a:cs typeface="+mn-cs"/>
              </a:rPr>
              <a:t>Dispune de laboratoare de informatică, muzică, artă, tehnologie, o bibliotecă proprie, terenuri de sport și derulează proiecte axate pe robotică (STEAM) și egalitate de șanse.</a:t>
            </a:r>
          </a:p>
        </p:txBody>
      </p:sp>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a:extLst>
              <a:ext uri="{FF2B5EF4-FFF2-40B4-BE49-F238E27FC236}">
                <a16:creationId xmlns:a16="http://schemas.microsoft.com/office/drawing/2014/main" id="{73E47BF5-D813-58FC-E145-74B2011311D9}"/>
              </a:ext>
            </a:extLst>
          </p:cNvPr>
          <p:cNvPicPr>
            <a:picLocks noChangeAspect="1"/>
          </p:cNvPicPr>
          <p:nvPr/>
        </p:nvPicPr>
        <p:blipFill>
          <a:blip r:embed="rId3"/>
          <a:stretch>
            <a:fillRect/>
          </a:stretch>
        </p:blipFill>
        <p:spPr>
          <a:xfrm>
            <a:off x="3286100" y="227086"/>
            <a:ext cx="4032448" cy="2722330"/>
          </a:xfrm>
          <a:prstGeom prst="ellipse">
            <a:avLst/>
          </a:prstGeom>
          <a:ln>
            <a:noFill/>
          </a:ln>
          <a:effectLst>
            <a:softEdge rad="112500"/>
          </a:effectLst>
        </p:spPr>
      </p:pic>
      <p:pic>
        <p:nvPicPr>
          <p:cNvPr id="7" name="Imagine 6">
            <a:extLst>
              <a:ext uri="{FF2B5EF4-FFF2-40B4-BE49-F238E27FC236}">
                <a16:creationId xmlns:a16="http://schemas.microsoft.com/office/drawing/2014/main" id="{24A7E8B6-291A-128C-D902-54DF028A1FC9}"/>
              </a:ext>
            </a:extLst>
          </p:cNvPr>
          <p:cNvPicPr>
            <a:picLocks noChangeAspect="1"/>
          </p:cNvPicPr>
          <p:nvPr/>
        </p:nvPicPr>
        <p:blipFill>
          <a:blip r:embed="rId4"/>
          <a:stretch>
            <a:fillRect/>
          </a:stretch>
        </p:blipFill>
        <p:spPr>
          <a:xfrm>
            <a:off x="370487" y="3701909"/>
            <a:ext cx="4032448" cy="2438400"/>
          </a:xfrm>
          <a:prstGeom prst="rect">
            <a:avLst/>
          </a:prstGeom>
          <a:ln>
            <a:noFill/>
          </a:ln>
          <a:effectLst>
            <a:softEdge rad="112500"/>
          </a:effectLst>
        </p:spPr>
      </p:pic>
      <p:sp>
        <p:nvSpPr>
          <p:cNvPr id="9" name="CasetăText 8">
            <a:extLst>
              <a:ext uri="{FF2B5EF4-FFF2-40B4-BE49-F238E27FC236}">
                <a16:creationId xmlns:a16="http://schemas.microsoft.com/office/drawing/2014/main" id="{0A1CCF67-BF16-63B5-D4A4-6293593B31BC}"/>
              </a:ext>
            </a:extLst>
          </p:cNvPr>
          <p:cNvSpPr txBox="1"/>
          <p:nvPr/>
        </p:nvSpPr>
        <p:spPr>
          <a:xfrm rot="10800000" flipV="1">
            <a:off x="4150196" y="2754656"/>
            <a:ext cx="3384376" cy="443198"/>
          </a:xfrm>
          <a:prstGeom prst="rect">
            <a:avLst/>
          </a:prstGeom>
          <a:noFill/>
        </p:spPr>
        <p:txBody>
          <a:bodyPr wrap="square" rtlCol="0">
            <a:spAutoFit/>
          </a:bodyPr>
          <a:lstStyle/>
          <a:p>
            <a:pPr>
              <a:lnSpc>
                <a:spcPct val="95000"/>
              </a:lnSpc>
            </a:pPr>
            <a:r>
              <a:rPr lang="ro-RO"/>
              <a:t>Sala profesorală</a:t>
            </a:r>
          </a:p>
        </p:txBody>
      </p:sp>
      <p:sp>
        <p:nvSpPr>
          <p:cNvPr id="10" name="CasetăText 9">
            <a:extLst>
              <a:ext uri="{FF2B5EF4-FFF2-40B4-BE49-F238E27FC236}">
                <a16:creationId xmlns:a16="http://schemas.microsoft.com/office/drawing/2014/main" id="{84F46ECF-DE4E-974D-A3DD-D712F5CC7A3E}"/>
              </a:ext>
            </a:extLst>
          </p:cNvPr>
          <p:cNvSpPr txBox="1"/>
          <p:nvPr/>
        </p:nvSpPr>
        <p:spPr>
          <a:xfrm>
            <a:off x="0" y="6208206"/>
            <a:ext cx="4968552" cy="443198"/>
          </a:xfrm>
          <a:prstGeom prst="rect">
            <a:avLst/>
          </a:prstGeom>
          <a:noFill/>
        </p:spPr>
        <p:txBody>
          <a:bodyPr wrap="square" rtlCol="0">
            <a:spAutoFit/>
          </a:bodyPr>
          <a:lstStyle/>
          <a:p>
            <a:pPr>
              <a:lnSpc>
                <a:spcPct val="95000"/>
              </a:lnSpc>
            </a:pPr>
            <a:r>
              <a:rPr lang="ro-RO"/>
              <a:t>Laboratorul de informatică</a:t>
            </a:r>
          </a:p>
        </p:txBody>
      </p:sp>
      <p:pic>
        <p:nvPicPr>
          <p:cNvPr id="11" name="Imagine 10">
            <a:extLst>
              <a:ext uri="{FF2B5EF4-FFF2-40B4-BE49-F238E27FC236}">
                <a16:creationId xmlns:a16="http://schemas.microsoft.com/office/drawing/2014/main" id="{C0B64240-6E24-33A3-FBEF-6B2BBA86269C}"/>
              </a:ext>
            </a:extLst>
          </p:cNvPr>
          <p:cNvPicPr>
            <a:picLocks noChangeAspect="1"/>
          </p:cNvPicPr>
          <p:nvPr/>
        </p:nvPicPr>
        <p:blipFill>
          <a:blip r:embed="rId5"/>
          <a:srcRect l="9759" t="13718"/>
          <a:stretch>
            <a:fillRect/>
          </a:stretch>
        </p:blipFill>
        <p:spPr>
          <a:xfrm>
            <a:off x="382721" y="88831"/>
            <a:ext cx="2663502" cy="2892294"/>
          </a:xfrm>
          <a:prstGeom prst="rect">
            <a:avLst/>
          </a:prstGeom>
          <a:ln>
            <a:noFill/>
          </a:ln>
          <a:effectLst>
            <a:softEdge rad="112500"/>
          </a:effectLst>
        </p:spPr>
      </p:pic>
      <p:pic>
        <p:nvPicPr>
          <p:cNvPr id="13" name="Imagine 12">
            <a:extLst>
              <a:ext uri="{FF2B5EF4-FFF2-40B4-BE49-F238E27FC236}">
                <a16:creationId xmlns:a16="http://schemas.microsoft.com/office/drawing/2014/main" id="{739E6A95-6783-A4C8-E7DE-1C86C1818610}"/>
              </a:ext>
            </a:extLst>
          </p:cNvPr>
          <p:cNvPicPr>
            <a:picLocks noChangeAspect="1"/>
          </p:cNvPicPr>
          <p:nvPr/>
        </p:nvPicPr>
        <p:blipFill>
          <a:blip r:embed="rId6"/>
          <a:srcRect l="5319" t="8509" r="6024" b="34075"/>
          <a:stretch>
            <a:fillRect/>
          </a:stretch>
        </p:blipFill>
        <p:spPr>
          <a:xfrm>
            <a:off x="7209918" y="-32246"/>
            <a:ext cx="4762500" cy="2555696"/>
          </a:xfrm>
          <a:prstGeom prst="rect">
            <a:avLst/>
          </a:prstGeom>
          <a:ln>
            <a:noFill/>
          </a:ln>
          <a:effectLst>
            <a:softEdge rad="112500"/>
          </a:effectLst>
        </p:spPr>
      </p:pic>
      <p:sp>
        <p:nvSpPr>
          <p:cNvPr id="14" name="CasetăText 13">
            <a:extLst>
              <a:ext uri="{FF2B5EF4-FFF2-40B4-BE49-F238E27FC236}">
                <a16:creationId xmlns:a16="http://schemas.microsoft.com/office/drawing/2014/main" id="{EDF33FEC-DBF0-E12F-9566-62C6B5E60B0D}"/>
              </a:ext>
            </a:extLst>
          </p:cNvPr>
          <p:cNvSpPr txBox="1"/>
          <p:nvPr/>
        </p:nvSpPr>
        <p:spPr>
          <a:xfrm>
            <a:off x="8902722" y="2523450"/>
            <a:ext cx="3168353" cy="443198"/>
          </a:xfrm>
          <a:prstGeom prst="rect">
            <a:avLst/>
          </a:prstGeom>
          <a:noFill/>
        </p:spPr>
        <p:txBody>
          <a:bodyPr wrap="square" rtlCol="0">
            <a:spAutoFit/>
          </a:bodyPr>
          <a:lstStyle/>
          <a:p>
            <a:pPr>
              <a:lnSpc>
                <a:spcPct val="95000"/>
              </a:lnSpc>
            </a:pPr>
            <a:r>
              <a:rPr lang="ro-RO"/>
              <a:t>Sala de clasă</a:t>
            </a:r>
          </a:p>
        </p:txBody>
      </p:sp>
      <p:pic>
        <p:nvPicPr>
          <p:cNvPr id="16" name="Imagine 15">
            <a:extLst>
              <a:ext uri="{FF2B5EF4-FFF2-40B4-BE49-F238E27FC236}">
                <a16:creationId xmlns:a16="http://schemas.microsoft.com/office/drawing/2014/main" id="{9D42D621-4700-9F2E-7979-DCE91C438A3F}"/>
              </a:ext>
            </a:extLst>
          </p:cNvPr>
          <p:cNvPicPr>
            <a:picLocks noChangeAspect="1"/>
          </p:cNvPicPr>
          <p:nvPr/>
        </p:nvPicPr>
        <p:blipFill>
          <a:blip r:embed="rId7">
            <a:extLst>
              <a:ext uri="{28A0092B-C50C-407E-A947-70E740481C1C}">
                <a14:useLocalDpi xmlns:a14="http://schemas.microsoft.com/office/drawing/2010/main" val="0"/>
              </a:ext>
            </a:extLst>
          </a:blip>
          <a:srcRect r="8755" b="4744"/>
          <a:stretch>
            <a:fillRect/>
          </a:stretch>
        </p:blipFill>
        <p:spPr>
          <a:xfrm>
            <a:off x="4616762" y="3083111"/>
            <a:ext cx="3744417" cy="2722330"/>
          </a:xfrm>
          <a:prstGeom prst="rect">
            <a:avLst/>
          </a:prstGeom>
          <a:ln>
            <a:noFill/>
          </a:ln>
          <a:effectLst>
            <a:softEdge rad="112500"/>
          </a:effectLst>
        </p:spPr>
      </p:pic>
      <p:sp>
        <p:nvSpPr>
          <p:cNvPr id="18" name="CasetăText 17">
            <a:extLst>
              <a:ext uri="{FF2B5EF4-FFF2-40B4-BE49-F238E27FC236}">
                <a16:creationId xmlns:a16="http://schemas.microsoft.com/office/drawing/2014/main" id="{DF75D74D-FA34-1B38-7D8E-290581F2D591}"/>
              </a:ext>
            </a:extLst>
          </p:cNvPr>
          <p:cNvSpPr txBox="1"/>
          <p:nvPr/>
        </p:nvSpPr>
        <p:spPr>
          <a:xfrm>
            <a:off x="395809" y="3000216"/>
            <a:ext cx="2386236" cy="443198"/>
          </a:xfrm>
          <a:prstGeom prst="rect">
            <a:avLst/>
          </a:prstGeom>
          <a:noFill/>
        </p:spPr>
        <p:txBody>
          <a:bodyPr wrap="square" rtlCol="0">
            <a:spAutoFit/>
          </a:bodyPr>
          <a:lstStyle/>
          <a:p>
            <a:pPr>
              <a:lnSpc>
                <a:spcPct val="95000"/>
              </a:lnSpc>
            </a:pPr>
            <a:r>
              <a:rPr lang="ro-RO"/>
              <a:t>Intrarea </a:t>
            </a:r>
          </a:p>
        </p:txBody>
      </p:sp>
      <p:sp>
        <p:nvSpPr>
          <p:cNvPr id="19" name="CasetăText 18">
            <a:extLst>
              <a:ext uri="{FF2B5EF4-FFF2-40B4-BE49-F238E27FC236}">
                <a16:creationId xmlns:a16="http://schemas.microsoft.com/office/drawing/2014/main" id="{4C83ED85-4C1E-DA91-1C40-20293A2605CD}"/>
              </a:ext>
            </a:extLst>
          </p:cNvPr>
          <p:cNvSpPr txBox="1"/>
          <p:nvPr/>
        </p:nvSpPr>
        <p:spPr>
          <a:xfrm>
            <a:off x="4510237" y="5805441"/>
            <a:ext cx="4248472" cy="443198"/>
          </a:xfrm>
          <a:prstGeom prst="rect">
            <a:avLst/>
          </a:prstGeom>
          <a:noFill/>
        </p:spPr>
        <p:txBody>
          <a:bodyPr wrap="square" rtlCol="0">
            <a:spAutoFit/>
          </a:bodyPr>
          <a:lstStyle/>
          <a:p>
            <a:pPr>
              <a:lnSpc>
                <a:spcPct val="95000"/>
              </a:lnSpc>
            </a:pPr>
            <a:r>
              <a:rPr lang="ro-RO"/>
              <a:t>Panou </a:t>
            </a:r>
            <a:r>
              <a:rPr lang="ro-RO" i="1"/>
              <a:t>Educaţie rutieră</a:t>
            </a:r>
          </a:p>
        </p:txBody>
      </p:sp>
      <p:pic>
        <p:nvPicPr>
          <p:cNvPr id="3" name="Imagine 2">
            <a:extLst>
              <a:ext uri="{FF2B5EF4-FFF2-40B4-BE49-F238E27FC236}">
                <a16:creationId xmlns:a16="http://schemas.microsoft.com/office/drawing/2014/main" id="{03F42267-6830-5396-2CE8-95113E3B35EE}"/>
              </a:ext>
            </a:extLst>
          </p:cNvPr>
          <p:cNvPicPr>
            <a:picLocks noChangeAspect="1"/>
          </p:cNvPicPr>
          <p:nvPr/>
        </p:nvPicPr>
        <p:blipFill>
          <a:blip r:embed="rId8"/>
          <a:stretch>
            <a:fillRect/>
          </a:stretch>
        </p:blipFill>
        <p:spPr>
          <a:xfrm>
            <a:off x="8468481" y="4069200"/>
            <a:ext cx="3722201" cy="2147605"/>
          </a:xfrm>
          <a:prstGeom prst="rect">
            <a:avLst/>
          </a:prstGeom>
          <a:ln>
            <a:noFill/>
          </a:ln>
          <a:effectLst>
            <a:softEdge rad="112500"/>
          </a:effectLst>
        </p:spPr>
      </p:pic>
      <p:sp>
        <p:nvSpPr>
          <p:cNvPr id="4" name="CasetăText 3">
            <a:extLst>
              <a:ext uri="{FF2B5EF4-FFF2-40B4-BE49-F238E27FC236}">
                <a16:creationId xmlns:a16="http://schemas.microsoft.com/office/drawing/2014/main" id="{9D63054B-5A87-352A-8FBE-088D761B00BB}"/>
              </a:ext>
            </a:extLst>
          </p:cNvPr>
          <p:cNvSpPr txBox="1"/>
          <p:nvPr/>
        </p:nvSpPr>
        <p:spPr>
          <a:xfrm>
            <a:off x="8758710" y="6285535"/>
            <a:ext cx="3034308" cy="443198"/>
          </a:xfrm>
          <a:prstGeom prst="rect">
            <a:avLst/>
          </a:prstGeom>
          <a:noFill/>
        </p:spPr>
        <p:txBody>
          <a:bodyPr wrap="square" rtlCol="0">
            <a:spAutoFit/>
          </a:bodyPr>
          <a:lstStyle/>
          <a:p>
            <a:pPr>
              <a:lnSpc>
                <a:spcPct val="95000"/>
              </a:lnSpc>
            </a:pPr>
            <a:r>
              <a:rPr lang="ro-RO"/>
              <a:t>Turneu de şah</a:t>
            </a:r>
          </a:p>
        </p:txBody>
      </p:sp>
    </p:spTree>
    <p:extLst>
      <p:ext uri="{BB962C8B-B14F-4D97-AF65-F5344CB8AC3E}">
        <p14:creationId xmlns:p14="http://schemas.microsoft.com/office/powerpoint/2010/main" val="191722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Nomogramă 1">
            <a:extLst>
              <a:ext uri="{FF2B5EF4-FFF2-40B4-BE49-F238E27FC236}">
                <a16:creationId xmlns:a16="http://schemas.microsoft.com/office/drawing/2014/main" id="{842BD41E-7139-6DBF-F1DB-C9FD0052BDFC}"/>
              </a:ext>
            </a:extLst>
          </p:cNvPr>
          <p:cNvGraphicFramePr/>
          <p:nvPr>
            <p:extLst>
              <p:ext uri="{D42A27DB-BD31-4B8C-83A1-F6EECF244321}">
                <p14:modId xmlns:p14="http://schemas.microsoft.com/office/powerpoint/2010/main" val="1539957051"/>
              </p:ext>
            </p:extLst>
          </p:nvPr>
        </p:nvGraphicFramePr>
        <p:xfrm>
          <a:off x="261765" y="1144930"/>
          <a:ext cx="11521277" cy="49926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setăText 3">
            <a:extLst>
              <a:ext uri="{FF2B5EF4-FFF2-40B4-BE49-F238E27FC236}">
                <a16:creationId xmlns:a16="http://schemas.microsoft.com/office/drawing/2014/main" id="{B84BDEC1-C744-141A-D64D-D3D090F783BF}"/>
              </a:ext>
            </a:extLst>
          </p:cNvPr>
          <p:cNvSpPr txBox="1"/>
          <p:nvPr/>
        </p:nvSpPr>
        <p:spPr>
          <a:xfrm>
            <a:off x="4951447" y="1484784"/>
            <a:ext cx="6903605" cy="3416320"/>
          </a:xfrm>
          <a:prstGeom prst="rect">
            <a:avLst/>
          </a:prstGeom>
          <a:noFill/>
        </p:spPr>
        <p:txBody>
          <a:bodyPr wrap="square" rtlCol="0">
            <a:spAutoFit/>
          </a:bodyPr>
          <a:lstStyle/>
          <a:p>
            <a:pPr lvl="0"/>
            <a:r>
              <a:rPr lang="ro-RO">
                <a:latin typeface="-apple-system"/>
              </a:rPr>
              <a:t>Este o școală publică modernă, amplasată în proximitatea mării, care reuneşte două structuri vitale pentru educația timpurie:</a:t>
            </a:r>
          </a:p>
          <a:p>
            <a:pPr marL="342900" lvl="0" indent="-342900">
              <a:buFont typeface="Wingdings" panose="05000000000000000000" pitchFamily="2" charset="2"/>
              <a:buChar char="Ø"/>
            </a:pPr>
            <a:r>
              <a:rPr lang="ro-RO">
                <a:latin typeface="-apple-system"/>
              </a:rPr>
              <a:t> Educación Infantil: Nivelul preşcolar, dedicat copiilor cu vârste între 3 și 6 ani (al doilea ciclu spaniol). </a:t>
            </a:r>
          </a:p>
          <a:p>
            <a:pPr marL="342900" lvl="0" indent="-342900">
              <a:buFont typeface="Wingdings" panose="05000000000000000000" pitchFamily="2" charset="2"/>
              <a:buChar char="Ø"/>
            </a:pPr>
            <a:r>
              <a:rPr lang="ro-RO">
                <a:latin typeface="-apple-system"/>
              </a:rPr>
              <a:t>Educación Primaria: Învățământul primar, care ghidează copii de la 6 la 12 ani prin etape structurate de cunoaștere.</a:t>
            </a:r>
          </a:p>
        </p:txBody>
      </p:sp>
      <p:pic>
        <p:nvPicPr>
          <p:cNvPr id="19" name="Imagine 18">
            <a:extLst>
              <a:ext uri="{FF2B5EF4-FFF2-40B4-BE49-F238E27FC236}">
                <a16:creationId xmlns:a16="http://schemas.microsoft.com/office/drawing/2014/main" id="{84B96624-0A6E-D4C4-F536-C326390EAF09}"/>
              </a:ext>
            </a:extLst>
          </p:cNvPr>
          <p:cNvPicPr>
            <a:picLocks noChangeAspect="1"/>
          </p:cNvPicPr>
          <p:nvPr/>
        </p:nvPicPr>
        <p:blipFill>
          <a:blip r:embed="rId7"/>
          <a:stretch>
            <a:fillRect/>
          </a:stretch>
        </p:blipFill>
        <p:spPr>
          <a:xfrm>
            <a:off x="437971" y="3620443"/>
            <a:ext cx="2393508" cy="2384532"/>
          </a:xfrm>
          <a:prstGeom prst="rect">
            <a:avLst/>
          </a:prstGeom>
        </p:spPr>
      </p:pic>
      <p:grpSp>
        <p:nvGrpSpPr>
          <p:cNvPr id="6" name="Grupare 5">
            <a:extLst>
              <a:ext uri="{FF2B5EF4-FFF2-40B4-BE49-F238E27FC236}">
                <a16:creationId xmlns:a16="http://schemas.microsoft.com/office/drawing/2014/main" id="{64A6EC1D-B0AE-FD90-E4BA-DED02426C0B1}"/>
              </a:ext>
            </a:extLst>
          </p:cNvPr>
          <p:cNvGrpSpPr/>
          <p:nvPr/>
        </p:nvGrpSpPr>
        <p:grpSpPr>
          <a:xfrm>
            <a:off x="2831479" y="4327975"/>
            <a:ext cx="2110806" cy="2159854"/>
            <a:chOff x="1091737" y="1233527"/>
            <a:chExt cx="1416925" cy="1628650"/>
          </a:xfrm>
        </p:grpSpPr>
        <p:sp>
          <p:nvSpPr>
            <p:cNvPr id="7" name="Hexagon 6">
              <a:extLst>
                <a:ext uri="{FF2B5EF4-FFF2-40B4-BE49-F238E27FC236}">
                  <a16:creationId xmlns:a16="http://schemas.microsoft.com/office/drawing/2014/main" id="{AF5CBA3B-C5AB-F573-E177-C5D5441CCA6D}"/>
                </a:ext>
              </a:extLst>
            </p:cNvPr>
            <p:cNvSpPr/>
            <p:nvPr/>
          </p:nvSpPr>
          <p:spPr>
            <a:xfrm rot="5400000">
              <a:off x="985875" y="1339389"/>
              <a:ext cx="1628650" cy="1416925"/>
            </a:xfrm>
            <a:prstGeom prst="hexagon">
              <a:avLst>
                <a:gd name="adj" fmla="val 25000"/>
                <a:gd name="vf" fmla="val 115470"/>
              </a:avLst>
            </a:prstGeom>
            <a:blipFill rotWithShape="0">
              <a:blip r:embed="rId8"/>
              <a:srcRect/>
              <a:stretch>
                <a:fillRect l="-17000" r="-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Hexagon 4">
              <a:extLst>
                <a:ext uri="{FF2B5EF4-FFF2-40B4-BE49-F238E27FC236}">
                  <a16:creationId xmlns:a16="http://schemas.microsoft.com/office/drawing/2014/main" id="{8212969D-F906-F2C9-9B8F-F5B80F19368F}"/>
                </a:ext>
              </a:extLst>
            </p:cNvPr>
            <p:cNvSpPr txBox="1"/>
            <p:nvPr/>
          </p:nvSpPr>
          <p:spPr>
            <a:xfrm>
              <a:off x="1312541" y="1487325"/>
              <a:ext cx="975317" cy="11210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o-RO" sz="3600" kern="1200"/>
            </a:p>
          </p:txBody>
        </p:sp>
      </p:grpSp>
      <p:grpSp>
        <p:nvGrpSpPr>
          <p:cNvPr id="9" name="Grupare 8">
            <a:extLst>
              <a:ext uri="{FF2B5EF4-FFF2-40B4-BE49-F238E27FC236}">
                <a16:creationId xmlns:a16="http://schemas.microsoft.com/office/drawing/2014/main" id="{82D07783-C8C0-AFFF-B5E9-3D688C3786D6}"/>
              </a:ext>
            </a:extLst>
          </p:cNvPr>
          <p:cNvGrpSpPr/>
          <p:nvPr/>
        </p:nvGrpSpPr>
        <p:grpSpPr>
          <a:xfrm>
            <a:off x="9796532" y="4273587"/>
            <a:ext cx="2169591" cy="2584413"/>
            <a:chOff x="604307" y="64716"/>
            <a:chExt cx="1747051" cy="2008105"/>
          </a:xfrm>
        </p:grpSpPr>
        <p:sp>
          <p:nvSpPr>
            <p:cNvPr id="10" name="Hexagon 9">
              <a:extLst>
                <a:ext uri="{FF2B5EF4-FFF2-40B4-BE49-F238E27FC236}">
                  <a16:creationId xmlns:a16="http://schemas.microsoft.com/office/drawing/2014/main" id="{B97D2416-01BD-483F-56D0-0A63F7E0E72F}"/>
                </a:ext>
              </a:extLst>
            </p:cNvPr>
            <p:cNvSpPr/>
            <p:nvPr/>
          </p:nvSpPr>
          <p:spPr>
            <a:xfrm rot="5400000">
              <a:off x="473780" y="195243"/>
              <a:ext cx="2008105" cy="1747051"/>
            </a:xfrm>
            <a:prstGeom prst="hexagon">
              <a:avLst>
                <a:gd name="adj" fmla="val 25000"/>
                <a:gd name="vf" fmla="val 115470"/>
              </a:avLst>
            </a:prstGeom>
            <a:blipFill rotWithShape="0">
              <a:blip r:embed="rId9"/>
              <a:srcRect/>
              <a:stretch>
                <a:fillRect l="-17000" r="-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Hexagon 4">
              <a:extLst>
                <a:ext uri="{FF2B5EF4-FFF2-40B4-BE49-F238E27FC236}">
                  <a16:creationId xmlns:a16="http://schemas.microsoft.com/office/drawing/2014/main" id="{6A720CEF-66EB-5B9C-14D8-FF8F259AD734}"/>
                </a:ext>
              </a:extLst>
            </p:cNvPr>
            <p:cNvSpPr txBox="1"/>
            <p:nvPr/>
          </p:nvSpPr>
          <p:spPr>
            <a:xfrm>
              <a:off x="876556" y="377646"/>
              <a:ext cx="1202553" cy="13822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o-RO" sz="3600" kern="1200"/>
            </a:p>
          </p:txBody>
        </p:sp>
      </p:grpSp>
      <p:sp>
        <p:nvSpPr>
          <p:cNvPr id="5" name="CasetăText 4">
            <a:extLst>
              <a:ext uri="{FF2B5EF4-FFF2-40B4-BE49-F238E27FC236}">
                <a16:creationId xmlns:a16="http://schemas.microsoft.com/office/drawing/2014/main" id="{6D53DCE5-095B-BBBE-038B-2535A6BBB745}"/>
              </a:ext>
            </a:extLst>
          </p:cNvPr>
          <p:cNvSpPr txBox="1"/>
          <p:nvPr/>
        </p:nvSpPr>
        <p:spPr>
          <a:xfrm>
            <a:off x="261765" y="0"/>
            <a:ext cx="11593288" cy="1788182"/>
          </a:xfrm>
          <a:prstGeom prst="rect">
            <a:avLst/>
          </a:prstGeom>
          <a:noFill/>
        </p:spPr>
        <p:txBody>
          <a:bodyPr wrap="square">
            <a:spAutoFit/>
          </a:bodyPr>
          <a:lstStyle/>
          <a:p>
            <a:pPr marL="0" marR="0" lvl="0" indent="0" algn="just" defTabSz="1218987" rtl="0" eaLnBrk="1" fontAlgn="auto" latinLnBrk="0" hangingPunct="1">
              <a:lnSpc>
                <a:spcPct val="95000"/>
              </a:lnSpc>
              <a:spcBef>
                <a:spcPts val="0"/>
              </a:spcBef>
              <a:spcAft>
                <a:spcPts val="0"/>
              </a:spcAft>
              <a:buClrTx/>
              <a:buSzTx/>
              <a:buFontTx/>
              <a:buNone/>
              <a:tabLst/>
              <a:defRPr/>
            </a:pPr>
            <a:r>
              <a:rPr kumimoji="0" lang="ro-RO" sz="2000" b="0" i="0" u="none" strike="noStrike" kern="1200" cap="none" spc="0" normalizeH="0" baseline="0" noProof="0">
                <a:ln>
                  <a:noFill/>
                </a:ln>
                <a:solidFill>
                  <a:prstClr val="black"/>
                </a:solidFill>
                <a:effectLst/>
                <a:uLnTx/>
                <a:uFillTx/>
                <a:latin typeface="-apple-system"/>
                <a:ea typeface="+mn-ea"/>
                <a:cs typeface="+mn-cs"/>
              </a:rPr>
              <a:t>    </a:t>
            </a:r>
          </a:p>
          <a:p>
            <a:pPr marL="0" marR="0" lvl="0" indent="0" defTabSz="1218987" rtl="0" eaLnBrk="1" fontAlgn="auto" latinLnBrk="0" hangingPunct="1">
              <a:lnSpc>
                <a:spcPct val="95000"/>
              </a:lnSpc>
              <a:spcBef>
                <a:spcPts val="0"/>
              </a:spcBef>
              <a:spcAft>
                <a:spcPts val="0"/>
              </a:spcAft>
              <a:buClrTx/>
              <a:buSzTx/>
              <a:buFontTx/>
              <a:buNone/>
              <a:tabLst/>
              <a:defRPr/>
            </a:pPr>
            <a:r>
              <a:rPr lang="ro-RO" sz="2000">
                <a:solidFill>
                  <a:prstClr val="black"/>
                </a:solidFill>
                <a:latin typeface="-apple-system"/>
              </a:rPr>
              <a:t>      </a:t>
            </a:r>
            <a:r>
              <a:rPr lang="ro-RO">
                <a:solidFill>
                  <a:prstClr val="black"/>
                </a:solidFill>
                <a:latin typeface="-apple-system"/>
              </a:rPr>
              <a:t>    </a:t>
            </a:r>
            <a:r>
              <a:rPr kumimoji="0" lang="ro-RO" b="0" i="0" u="none" strike="noStrike" kern="1200" cap="none" spc="0" normalizeH="0" baseline="0" noProof="0">
                <a:ln>
                  <a:noFill/>
                </a:ln>
                <a:solidFill>
                  <a:prstClr val="black"/>
                </a:solidFill>
                <a:effectLst/>
                <a:uLnTx/>
                <a:uFillTx/>
                <a:latin typeface="-apple-system"/>
                <a:ea typeface="+mn-ea"/>
                <a:cs typeface="+mn-cs"/>
              </a:rPr>
              <a:t>În cadrul stagiului observativ de Job Shadowing, pe lângă şcoala Joaquín Lobato, agenda activităților a inclus și vizitarea altor instituții de învățământ, cu scopul de a analiza bunele practici aplicate în diverse medii educaționale. </a:t>
            </a:r>
          </a:p>
          <a:p>
            <a:pPr marL="0" marR="0" lvl="0" indent="0" defTabSz="1218987" rtl="0" eaLnBrk="1" fontAlgn="auto" latinLnBrk="0" hangingPunct="1">
              <a:lnSpc>
                <a:spcPct val="95000"/>
              </a:lnSpc>
              <a:spcBef>
                <a:spcPts val="0"/>
              </a:spcBef>
              <a:spcAft>
                <a:spcPts val="0"/>
              </a:spcAft>
              <a:buClrTx/>
              <a:buSzTx/>
              <a:buFontTx/>
              <a:buNone/>
              <a:tabLst/>
              <a:defRPr/>
            </a:pPr>
            <a:endParaRPr kumimoji="0" lang="ro-RO" b="0" i="0" u="none" strike="noStrike" kern="1200" cap="none" spc="0" normalizeH="0" baseline="0" noProof="0">
              <a:ln>
                <a:noFill/>
              </a:ln>
              <a:solidFill>
                <a:prstClr val="black"/>
              </a:solidFill>
              <a:effectLst/>
              <a:uLnTx/>
              <a:uFillTx/>
              <a:latin typeface="-apple-system"/>
              <a:ea typeface="+mn-ea"/>
              <a:cs typeface="+mn-cs"/>
            </a:endParaRPr>
          </a:p>
        </p:txBody>
      </p:sp>
      <p:sp>
        <p:nvSpPr>
          <p:cNvPr id="12" name="CasetăText 11">
            <a:extLst>
              <a:ext uri="{FF2B5EF4-FFF2-40B4-BE49-F238E27FC236}">
                <a16:creationId xmlns:a16="http://schemas.microsoft.com/office/drawing/2014/main" id="{BF56D1B0-8BDA-1445-CFCF-46616C01DB39}"/>
              </a:ext>
            </a:extLst>
          </p:cNvPr>
          <p:cNvSpPr txBox="1"/>
          <p:nvPr/>
        </p:nvSpPr>
        <p:spPr>
          <a:xfrm>
            <a:off x="4840376" y="4831052"/>
            <a:ext cx="4917093" cy="1938992"/>
          </a:xfrm>
          <a:prstGeom prst="rect">
            <a:avLst/>
          </a:prstGeom>
          <a:noFill/>
        </p:spPr>
        <p:txBody>
          <a:bodyPr wrap="square" rtlCol="0">
            <a:spAutoFit/>
          </a:bodyPr>
          <a:lstStyle/>
          <a:p>
            <a:pPr marL="342900" marR="0" lvl="0" indent="-342900" algn="l" defTabSz="121898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o-RO" sz="2400" b="0" i="0" u="none" strike="noStrike" kern="1200" cap="none" spc="0" normalizeH="0" baseline="0" noProof="0">
                <a:ln>
                  <a:noFill/>
                </a:ln>
                <a:solidFill>
                  <a:prstClr val="black"/>
                </a:solidFill>
                <a:effectLst/>
                <a:uLnTx/>
                <a:uFillTx/>
                <a:latin typeface="-apple-system"/>
                <a:ea typeface="+mn-ea"/>
                <a:cs typeface="+mn-cs"/>
              </a:rPr>
              <a:t>Aici am putut observa  câteva metode de predare interactive și organizarea eficientă a activităților didactice zilnice din cadrul ciclurilor preşcolar şi primar.</a:t>
            </a:r>
          </a:p>
        </p:txBody>
      </p:sp>
    </p:spTree>
    <p:extLst>
      <p:ext uri="{BB962C8B-B14F-4D97-AF65-F5344CB8AC3E}">
        <p14:creationId xmlns:p14="http://schemas.microsoft.com/office/powerpoint/2010/main" val="22164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re 1">
            <a:extLst>
              <a:ext uri="{FF2B5EF4-FFF2-40B4-BE49-F238E27FC236}">
                <a16:creationId xmlns:a16="http://schemas.microsoft.com/office/drawing/2014/main" id="{A1938B66-5FF4-E5FC-5534-7F5D4D00F34D}"/>
              </a:ext>
            </a:extLst>
          </p:cNvPr>
          <p:cNvGrpSpPr/>
          <p:nvPr/>
        </p:nvGrpSpPr>
        <p:grpSpPr>
          <a:xfrm>
            <a:off x="407246" y="188640"/>
            <a:ext cx="2590822" cy="2609266"/>
            <a:chOff x="245359" y="3411729"/>
            <a:chExt cx="2130905" cy="2609266"/>
          </a:xfrm>
        </p:grpSpPr>
        <p:sp>
          <p:nvSpPr>
            <p:cNvPr id="3" name="Hexagon 2">
              <a:extLst>
                <a:ext uri="{FF2B5EF4-FFF2-40B4-BE49-F238E27FC236}">
                  <a16:creationId xmlns:a16="http://schemas.microsoft.com/office/drawing/2014/main" id="{E6E5E908-43D0-C5DB-2ED0-B964932C51B9}"/>
                </a:ext>
              </a:extLst>
            </p:cNvPr>
            <p:cNvSpPr/>
            <p:nvPr/>
          </p:nvSpPr>
          <p:spPr>
            <a:xfrm rot="5400000">
              <a:off x="6179" y="3650909"/>
              <a:ext cx="2609266" cy="213090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Hexagon 4">
              <a:extLst>
                <a:ext uri="{FF2B5EF4-FFF2-40B4-BE49-F238E27FC236}">
                  <a16:creationId xmlns:a16="http://schemas.microsoft.com/office/drawing/2014/main" id="{A5AFAD66-E10F-0414-8D4B-9CC4901D898B}"/>
                </a:ext>
              </a:extLst>
            </p:cNvPr>
            <p:cNvSpPr txBox="1"/>
            <p:nvPr/>
          </p:nvSpPr>
          <p:spPr>
            <a:xfrm>
              <a:off x="567955" y="3806743"/>
              <a:ext cx="1485713" cy="1819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a:solidFill>
                    <a:srgbClr val="C00000"/>
                  </a:solidFill>
                  <a:latin typeface="-apple-system"/>
                </a:rPr>
                <a:t>CEP (Centrul pentru Educația Profesorilor) Axarquía din Vélez-Málaga</a:t>
              </a:r>
            </a:p>
          </p:txBody>
        </p:sp>
      </p:grpSp>
      <p:sp>
        <p:nvSpPr>
          <p:cNvPr id="16" name="CasetăText 15">
            <a:extLst>
              <a:ext uri="{FF2B5EF4-FFF2-40B4-BE49-F238E27FC236}">
                <a16:creationId xmlns:a16="http://schemas.microsoft.com/office/drawing/2014/main" id="{2C4CD0C0-CDFC-63BA-9736-ACA4AF85B203}"/>
              </a:ext>
            </a:extLst>
          </p:cNvPr>
          <p:cNvSpPr txBox="1"/>
          <p:nvPr/>
        </p:nvSpPr>
        <p:spPr>
          <a:xfrm>
            <a:off x="2998066" y="188640"/>
            <a:ext cx="8928994" cy="3250121"/>
          </a:xfrm>
          <a:prstGeom prst="rect">
            <a:avLst/>
          </a:prstGeom>
          <a:noFill/>
        </p:spPr>
        <p:txBody>
          <a:bodyPr wrap="square" rtlCol="0">
            <a:spAutoFit/>
          </a:bodyPr>
          <a:lstStyle/>
          <a:p>
            <a:pPr marL="342900" indent="-342900">
              <a:lnSpc>
                <a:spcPct val="95000"/>
              </a:lnSpc>
              <a:buFont typeface="Wingdings" panose="05000000000000000000" pitchFamily="2" charset="2"/>
              <a:buChar char="Ø"/>
            </a:pPr>
            <a:r>
              <a:rPr lang="ro-RO">
                <a:latin typeface="-apple-system"/>
              </a:rPr>
              <a:t>    Este o instituție publică dedicată </a:t>
            </a:r>
            <a:r>
              <a:rPr lang="ro-RO" b="1" u="none" strike="noStrike">
                <a:effectLst/>
                <a:latin typeface="-apple-system"/>
              </a:rPr>
              <a:t>formării continue și dezvoltării profesionale a cadrelor didactice</a:t>
            </a:r>
            <a:r>
              <a:rPr lang="ro-RO">
                <a:latin typeface="-apple-system"/>
              </a:rPr>
              <a:t> din regiunea Axarquía, Andaluzia.</a:t>
            </a:r>
          </a:p>
          <a:p>
            <a:pPr marL="342900" indent="-342900">
              <a:lnSpc>
                <a:spcPct val="95000"/>
              </a:lnSpc>
              <a:buFont typeface="Wingdings" panose="05000000000000000000" pitchFamily="2" charset="2"/>
              <a:buChar char="Ø"/>
            </a:pPr>
            <a:r>
              <a:rPr lang="ro-RO">
                <a:latin typeface="-apple-system"/>
              </a:rPr>
              <a:t>Centrul derulează programe acreditate </a:t>
            </a:r>
            <a:r>
              <a:rPr lang="ro-RO" b="0" u="none" strike="noStrike">
                <a:effectLst/>
                <a:latin typeface="-apple-system"/>
                <a:hlinkClick r:id="rId2"/>
              </a:rPr>
              <a:t>Erasmus+ CEP Vélez-Málaga</a:t>
            </a:r>
            <a:r>
              <a:rPr lang="ro-RO">
                <a:latin typeface="-apple-system"/>
              </a:rPr>
              <a:t>, axate pe îmbunătățirea competențelor digitale ale profesorilor prin integrarea Inteligenței Artificiale (IA) și a Designului Universal pentru Învățare (DUA).</a:t>
            </a:r>
          </a:p>
          <a:p>
            <a:pPr marL="342900" indent="-342900">
              <a:lnSpc>
                <a:spcPct val="95000"/>
              </a:lnSpc>
              <a:buFont typeface="Wingdings" panose="05000000000000000000" pitchFamily="2" charset="2"/>
              <a:buChar char="Ø"/>
            </a:pPr>
            <a:r>
              <a:rPr lang="ro-RO">
                <a:latin typeface="-apple-system"/>
              </a:rPr>
              <a:t>Activitățile acoperă cursuri de neuroștiință aplicată în învățare, strategii didactice bazate pe resursele locale din Axarquía și metodologii active (cum ar fi învățarea bazată pe proiecte).</a:t>
            </a:r>
          </a:p>
        </p:txBody>
      </p:sp>
      <p:pic>
        <p:nvPicPr>
          <p:cNvPr id="18" name="Imagine 17">
            <a:extLst>
              <a:ext uri="{FF2B5EF4-FFF2-40B4-BE49-F238E27FC236}">
                <a16:creationId xmlns:a16="http://schemas.microsoft.com/office/drawing/2014/main" id="{633A998E-5CF3-06CE-7DFC-0AB5ABDB2B13}"/>
              </a:ext>
            </a:extLst>
          </p:cNvPr>
          <p:cNvPicPr>
            <a:picLocks noChangeAspect="1"/>
          </p:cNvPicPr>
          <p:nvPr/>
        </p:nvPicPr>
        <p:blipFill>
          <a:blip r:embed="rId3"/>
          <a:stretch>
            <a:fillRect/>
          </a:stretch>
        </p:blipFill>
        <p:spPr>
          <a:xfrm>
            <a:off x="595435" y="2797906"/>
            <a:ext cx="2590822" cy="2973276"/>
          </a:xfrm>
          <a:prstGeom prst="rect">
            <a:avLst/>
          </a:prstGeom>
        </p:spPr>
      </p:pic>
      <p:grpSp>
        <p:nvGrpSpPr>
          <p:cNvPr id="19" name="Grupare 18">
            <a:extLst>
              <a:ext uri="{FF2B5EF4-FFF2-40B4-BE49-F238E27FC236}">
                <a16:creationId xmlns:a16="http://schemas.microsoft.com/office/drawing/2014/main" id="{5A803DC8-455D-0386-A7E1-4F56981B3CDF}"/>
              </a:ext>
            </a:extLst>
          </p:cNvPr>
          <p:cNvGrpSpPr/>
          <p:nvPr/>
        </p:nvGrpSpPr>
        <p:grpSpPr>
          <a:xfrm>
            <a:off x="3182230" y="4206505"/>
            <a:ext cx="2825773" cy="2916266"/>
            <a:chOff x="2221579" y="1529989"/>
            <a:chExt cx="783875" cy="901006"/>
          </a:xfrm>
        </p:grpSpPr>
        <p:sp>
          <p:nvSpPr>
            <p:cNvPr id="20" name="Hexagon 19">
              <a:extLst>
                <a:ext uri="{FF2B5EF4-FFF2-40B4-BE49-F238E27FC236}">
                  <a16:creationId xmlns:a16="http://schemas.microsoft.com/office/drawing/2014/main" id="{FA6DB71E-54E1-03C6-6B01-5FF7A45708AA}"/>
                </a:ext>
              </a:extLst>
            </p:cNvPr>
            <p:cNvSpPr/>
            <p:nvPr/>
          </p:nvSpPr>
          <p:spPr>
            <a:xfrm rot="5400000">
              <a:off x="2163014" y="1588554"/>
              <a:ext cx="901006" cy="783875"/>
            </a:xfrm>
            <a:prstGeom prst="hexagon">
              <a:avLst>
                <a:gd name="adj" fmla="val 25000"/>
                <a:gd name="vf" fmla="val 115470"/>
              </a:avLst>
            </a:prstGeom>
            <a:blipFill rotWithShape="0">
              <a:blip r:embed="rId4"/>
              <a:srcRect/>
              <a:stretch>
                <a:fillRect t="-17000" b="-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Hexagon 4">
              <a:extLst>
                <a:ext uri="{FF2B5EF4-FFF2-40B4-BE49-F238E27FC236}">
                  <a16:creationId xmlns:a16="http://schemas.microsoft.com/office/drawing/2014/main" id="{34D709F4-8500-DC89-80E4-85DBCA6C6656}"/>
                </a:ext>
              </a:extLst>
            </p:cNvPr>
            <p:cNvSpPr txBox="1"/>
            <p:nvPr/>
          </p:nvSpPr>
          <p:spPr>
            <a:xfrm>
              <a:off x="2343733" y="1670396"/>
              <a:ext cx="539567" cy="620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o-RO" sz="3600" kern="1200"/>
            </a:p>
          </p:txBody>
        </p:sp>
      </p:grpSp>
      <p:grpSp>
        <p:nvGrpSpPr>
          <p:cNvPr id="22" name="Grupare 21">
            <a:extLst>
              <a:ext uri="{FF2B5EF4-FFF2-40B4-BE49-F238E27FC236}">
                <a16:creationId xmlns:a16="http://schemas.microsoft.com/office/drawing/2014/main" id="{C77E2C49-B1B3-AE59-5DF0-543024FE6E9B}"/>
              </a:ext>
            </a:extLst>
          </p:cNvPr>
          <p:cNvGrpSpPr/>
          <p:nvPr/>
        </p:nvGrpSpPr>
        <p:grpSpPr>
          <a:xfrm>
            <a:off x="8516884" y="4058036"/>
            <a:ext cx="2498440" cy="2610283"/>
            <a:chOff x="3858949" y="1214079"/>
            <a:chExt cx="1143120" cy="1313931"/>
          </a:xfrm>
        </p:grpSpPr>
        <p:sp>
          <p:nvSpPr>
            <p:cNvPr id="23" name="Hexagon 22">
              <a:extLst>
                <a:ext uri="{FF2B5EF4-FFF2-40B4-BE49-F238E27FC236}">
                  <a16:creationId xmlns:a16="http://schemas.microsoft.com/office/drawing/2014/main" id="{5BE8CDE5-F760-8A05-C629-92597C0F38DF}"/>
                </a:ext>
              </a:extLst>
            </p:cNvPr>
            <p:cNvSpPr/>
            <p:nvPr/>
          </p:nvSpPr>
          <p:spPr>
            <a:xfrm rot="5400000">
              <a:off x="3773543" y="1299485"/>
              <a:ext cx="1313931" cy="1143120"/>
            </a:xfrm>
            <a:prstGeom prst="hexagon">
              <a:avLst>
                <a:gd name="adj" fmla="val 25000"/>
                <a:gd name="vf" fmla="val 115470"/>
              </a:avLst>
            </a:prstGeom>
            <a:blipFill rotWithShape="0">
              <a:blip r:embed="rId5"/>
              <a:srcRect/>
              <a:stretch>
                <a:fillRect l="-17000" r="-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Hexagon 4">
              <a:extLst>
                <a:ext uri="{FF2B5EF4-FFF2-40B4-BE49-F238E27FC236}">
                  <a16:creationId xmlns:a16="http://schemas.microsoft.com/office/drawing/2014/main" id="{565CBE97-3D01-662C-2B9A-FCFF89A4086B}"/>
                </a:ext>
              </a:extLst>
            </p:cNvPr>
            <p:cNvSpPr txBox="1"/>
            <p:nvPr/>
          </p:nvSpPr>
          <p:spPr>
            <a:xfrm>
              <a:off x="4089152" y="1418833"/>
              <a:ext cx="786848" cy="9044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ro-RO" sz="3600" kern="1200"/>
            </a:p>
          </p:txBody>
        </p:sp>
      </p:grpSp>
      <p:pic>
        <p:nvPicPr>
          <p:cNvPr id="26" name="Imagine 25">
            <a:extLst>
              <a:ext uri="{FF2B5EF4-FFF2-40B4-BE49-F238E27FC236}">
                <a16:creationId xmlns:a16="http://schemas.microsoft.com/office/drawing/2014/main" id="{DEDF11FA-1E67-434D-F159-6B82358ECC89}"/>
              </a:ext>
            </a:extLst>
          </p:cNvPr>
          <p:cNvPicPr>
            <a:picLocks noChangeAspect="1"/>
          </p:cNvPicPr>
          <p:nvPr/>
        </p:nvPicPr>
        <p:blipFill>
          <a:blip r:embed="rId6"/>
          <a:stretch>
            <a:fillRect/>
          </a:stretch>
        </p:blipFill>
        <p:spPr>
          <a:xfrm>
            <a:off x="6070673" y="3299830"/>
            <a:ext cx="2455349" cy="2610283"/>
          </a:xfrm>
          <a:prstGeom prst="rect">
            <a:avLst/>
          </a:prstGeom>
        </p:spPr>
      </p:pic>
    </p:spTree>
    <p:extLst>
      <p:ext uri="{BB962C8B-B14F-4D97-AF65-F5344CB8AC3E}">
        <p14:creationId xmlns:p14="http://schemas.microsoft.com/office/powerpoint/2010/main" val="419523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re 1">
            <a:extLst>
              <a:ext uri="{FF2B5EF4-FFF2-40B4-BE49-F238E27FC236}">
                <a16:creationId xmlns:a16="http://schemas.microsoft.com/office/drawing/2014/main" id="{CCFC3E38-D0E4-0B45-D753-B9823E9CF60C}"/>
              </a:ext>
            </a:extLst>
          </p:cNvPr>
          <p:cNvGrpSpPr/>
          <p:nvPr/>
        </p:nvGrpSpPr>
        <p:grpSpPr>
          <a:xfrm>
            <a:off x="501088" y="59759"/>
            <a:ext cx="2568988" cy="2736304"/>
            <a:chOff x="1036641" y="2860645"/>
            <a:chExt cx="2749505" cy="3160350"/>
          </a:xfrm>
        </p:grpSpPr>
        <p:sp>
          <p:nvSpPr>
            <p:cNvPr id="3" name="Hexagon 2">
              <a:extLst>
                <a:ext uri="{FF2B5EF4-FFF2-40B4-BE49-F238E27FC236}">
                  <a16:creationId xmlns:a16="http://schemas.microsoft.com/office/drawing/2014/main" id="{B2BB15C1-FFFF-152D-C642-EA43021BF307}"/>
                </a:ext>
              </a:extLst>
            </p:cNvPr>
            <p:cNvSpPr/>
            <p:nvPr/>
          </p:nvSpPr>
          <p:spPr>
            <a:xfrm rot="5400000">
              <a:off x="831219" y="3066067"/>
              <a:ext cx="3160350" cy="2749505"/>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Hexagon 4">
              <a:extLst>
                <a:ext uri="{FF2B5EF4-FFF2-40B4-BE49-F238E27FC236}">
                  <a16:creationId xmlns:a16="http://schemas.microsoft.com/office/drawing/2014/main" id="{C4567A25-26E0-2852-5213-D1F839D327C8}"/>
                </a:ext>
              </a:extLst>
            </p:cNvPr>
            <p:cNvSpPr txBox="1"/>
            <p:nvPr/>
          </p:nvSpPr>
          <p:spPr>
            <a:xfrm>
              <a:off x="1465106" y="3353133"/>
              <a:ext cx="1892575" cy="21753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ro-RO" sz="2000" b="1" kern="1200">
                  <a:solidFill>
                    <a:srgbClr val="C00000"/>
                  </a:solidFill>
                  <a:latin typeface="-apple-system"/>
                </a:rPr>
                <a:t>IES(Institut de Învățământ Secundar)  Trayamar din Algarrobo</a:t>
              </a:r>
            </a:p>
          </p:txBody>
        </p:sp>
      </p:grpSp>
      <p:sp>
        <p:nvSpPr>
          <p:cNvPr id="5" name="CasetăText 4">
            <a:extLst>
              <a:ext uri="{FF2B5EF4-FFF2-40B4-BE49-F238E27FC236}">
                <a16:creationId xmlns:a16="http://schemas.microsoft.com/office/drawing/2014/main" id="{4E20ADF9-DE2A-FCF9-07CE-D95CA6EBDDC7}"/>
              </a:ext>
            </a:extLst>
          </p:cNvPr>
          <p:cNvSpPr txBox="1"/>
          <p:nvPr/>
        </p:nvSpPr>
        <p:spPr>
          <a:xfrm>
            <a:off x="3214092" y="188641"/>
            <a:ext cx="8640960" cy="1495794"/>
          </a:xfrm>
          <a:prstGeom prst="rect">
            <a:avLst/>
          </a:prstGeom>
          <a:noFill/>
        </p:spPr>
        <p:txBody>
          <a:bodyPr wrap="square" rtlCol="0">
            <a:spAutoFit/>
          </a:bodyPr>
          <a:lstStyle/>
          <a:p>
            <a:pPr>
              <a:lnSpc>
                <a:spcPct val="95000"/>
              </a:lnSpc>
            </a:pPr>
            <a:r>
              <a:rPr lang="ro-RO">
                <a:latin typeface="-apple-system"/>
              </a:rPr>
              <a:t>    Şcoala oferă programe educaționale pentru tineri și se află sub gestionarea directă a Guvernului regional.</a:t>
            </a:r>
          </a:p>
          <a:p>
            <a:pPr marL="342900" indent="-342900">
              <a:lnSpc>
                <a:spcPct val="95000"/>
              </a:lnSpc>
              <a:buFont typeface="Wingdings" panose="05000000000000000000" pitchFamily="2" charset="2"/>
              <a:buChar char="Ø"/>
            </a:pPr>
            <a:endParaRPr lang="ro-RO">
              <a:latin typeface="-apple-system"/>
            </a:endParaRPr>
          </a:p>
          <a:p>
            <a:pPr marL="342900" indent="-342900">
              <a:lnSpc>
                <a:spcPct val="95000"/>
              </a:lnSpc>
              <a:buFont typeface="Wingdings" panose="05000000000000000000" pitchFamily="2" charset="2"/>
              <a:buChar char="Ø"/>
            </a:pPr>
            <a:r>
              <a:rPr lang="ro-RO">
                <a:latin typeface="-apple-system"/>
              </a:rPr>
              <a:t>ESO : învăţământ secundar obligatoriu</a:t>
            </a:r>
          </a:p>
        </p:txBody>
      </p:sp>
      <p:sp>
        <p:nvSpPr>
          <p:cNvPr id="7" name="CasetăText 6">
            <a:extLst>
              <a:ext uri="{FF2B5EF4-FFF2-40B4-BE49-F238E27FC236}">
                <a16:creationId xmlns:a16="http://schemas.microsoft.com/office/drawing/2014/main" id="{9041E59E-F58A-17C2-C06A-89E02B5773F9}"/>
              </a:ext>
            </a:extLst>
          </p:cNvPr>
          <p:cNvSpPr txBox="1"/>
          <p:nvPr/>
        </p:nvSpPr>
        <p:spPr>
          <a:xfrm flipH="1">
            <a:off x="3214085" y="1772816"/>
            <a:ext cx="8640962" cy="1200329"/>
          </a:xfrm>
          <a:prstGeom prst="rect">
            <a:avLst/>
          </a:prstGeom>
          <a:noFill/>
        </p:spPr>
        <p:txBody>
          <a:bodyPr wrap="square" rtlCol="0">
            <a:spAutoFit/>
          </a:bodyPr>
          <a:lstStyle/>
          <a:p>
            <a:pPr marL="342900" marR="0" lvl="0" indent="-342900" algn="l" defTabSz="1218987" rtl="0" eaLnBrk="1" fontAlgn="auto" latinLnBrk="0" hangingPunct="1">
              <a:lnSpc>
                <a:spcPct val="100000"/>
              </a:lnSpc>
              <a:spcBef>
                <a:spcPts val="900"/>
              </a:spcBef>
              <a:spcAft>
                <a:spcPts val="1200"/>
              </a:spcAft>
              <a:buClrTx/>
              <a:buSzTx/>
              <a:buFont typeface="Wingdings" panose="05000000000000000000" pitchFamily="2" charset="2"/>
              <a:buChar char="Ø"/>
              <a:tabLst/>
              <a:defRPr/>
            </a:pPr>
            <a:r>
              <a:rPr kumimoji="0" lang="ro-RO" sz="2400" b="0" i="0" u="none" strike="noStrike" kern="1200" cap="none" spc="0" normalizeH="0" baseline="0" noProof="0">
                <a:ln>
                  <a:noFill/>
                </a:ln>
                <a:solidFill>
                  <a:prstClr val="black"/>
                </a:solidFill>
                <a:effectLst/>
                <a:uLnTx/>
                <a:uFillTx/>
                <a:latin typeface="-apple-system"/>
                <a:ea typeface="+mn-ea"/>
                <a:cs typeface="+mn-cs"/>
              </a:rPr>
              <a:t>Bachillerato: Ciclul liceal post-obligatoriu care pregătește elevii pentru universitate. Include specializări precum Științe și Tehnologie sau Umanist și Științe Sociale</a:t>
            </a:r>
          </a:p>
        </p:txBody>
      </p:sp>
      <p:sp>
        <p:nvSpPr>
          <p:cNvPr id="8" name="CasetăText 7">
            <a:extLst>
              <a:ext uri="{FF2B5EF4-FFF2-40B4-BE49-F238E27FC236}">
                <a16:creationId xmlns:a16="http://schemas.microsoft.com/office/drawing/2014/main" id="{83722078-A740-3B16-97DC-C65F17081060}"/>
              </a:ext>
            </a:extLst>
          </p:cNvPr>
          <p:cNvSpPr txBox="1"/>
          <p:nvPr/>
        </p:nvSpPr>
        <p:spPr>
          <a:xfrm>
            <a:off x="3214085" y="2973146"/>
            <a:ext cx="8640962" cy="830997"/>
          </a:xfrm>
          <a:prstGeom prst="rect">
            <a:avLst/>
          </a:prstGeom>
          <a:noFill/>
        </p:spPr>
        <p:txBody>
          <a:bodyPr wrap="square" rtlCol="0">
            <a:spAutoFit/>
          </a:bodyPr>
          <a:lstStyle/>
          <a:p>
            <a:pPr marL="342900" marR="0" lvl="0" indent="-342900" algn="l" defTabSz="1218987" rtl="0" eaLnBrk="1" fontAlgn="auto" latinLnBrk="0" hangingPunct="1">
              <a:lnSpc>
                <a:spcPct val="100000"/>
              </a:lnSpc>
              <a:spcBef>
                <a:spcPts val="900"/>
              </a:spcBef>
              <a:spcAft>
                <a:spcPts val="1200"/>
              </a:spcAft>
              <a:buClrTx/>
              <a:buSzTx/>
              <a:buFont typeface="Wingdings" panose="05000000000000000000" pitchFamily="2" charset="2"/>
              <a:buChar char="Ø"/>
              <a:tabLst/>
              <a:defRPr/>
            </a:pPr>
            <a:r>
              <a:rPr kumimoji="0" lang="ro-RO" sz="2400" b="0" i="0" u="none" strike="noStrike" kern="1200" cap="none" spc="0" normalizeH="0" baseline="0" noProof="0">
                <a:ln>
                  <a:noFill/>
                </a:ln>
                <a:solidFill>
                  <a:prstClr val="black"/>
                </a:solidFill>
                <a:effectLst/>
                <a:uLnTx/>
                <a:uFillTx/>
                <a:latin typeface="-apple-system"/>
                <a:ea typeface="+mn-ea"/>
                <a:cs typeface="+mn-cs"/>
              </a:rPr>
              <a:t>FP Básica (Formación Profesional): Programe de formare profesională de bază destinate orientării profesionale timpurii</a:t>
            </a:r>
          </a:p>
        </p:txBody>
      </p:sp>
      <p:pic>
        <p:nvPicPr>
          <p:cNvPr id="10" name="Imagine 9">
            <a:extLst>
              <a:ext uri="{FF2B5EF4-FFF2-40B4-BE49-F238E27FC236}">
                <a16:creationId xmlns:a16="http://schemas.microsoft.com/office/drawing/2014/main" id="{90277864-DCD4-E2AD-049A-E3565713D1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088" y="3870262"/>
            <a:ext cx="9042972" cy="2501173"/>
          </a:xfrm>
          <a:prstGeom prst="rect">
            <a:avLst/>
          </a:prstGeom>
          <a:ln>
            <a:noFill/>
          </a:ln>
          <a:effectLst>
            <a:softEdge rad="112500"/>
          </a:effectLst>
        </p:spPr>
      </p:pic>
      <p:pic>
        <p:nvPicPr>
          <p:cNvPr id="15" name="Imagine 14">
            <a:extLst>
              <a:ext uri="{FF2B5EF4-FFF2-40B4-BE49-F238E27FC236}">
                <a16:creationId xmlns:a16="http://schemas.microsoft.com/office/drawing/2014/main" id="{5B499F57-0882-B7AF-80B8-F63B00D26EF9}"/>
              </a:ext>
            </a:extLst>
          </p:cNvPr>
          <p:cNvPicPr>
            <a:picLocks noChangeAspect="1"/>
          </p:cNvPicPr>
          <p:nvPr/>
        </p:nvPicPr>
        <p:blipFill>
          <a:blip r:embed="rId3"/>
          <a:stretch>
            <a:fillRect/>
          </a:stretch>
        </p:blipFill>
        <p:spPr>
          <a:xfrm>
            <a:off x="9296933" y="3996636"/>
            <a:ext cx="2231329" cy="2328874"/>
          </a:xfrm>
          <a:prstGeom prst="rect">
            <a:avLst/>
          </a:prstGeom>
        </p:spPr>
      </p:pic>
    </p:spTree>
    <p:extLst>
      <p:ext uri="{BB962C8B-B14F-4D97-AF65-F5344CB8AC3E}">
        <p14:creationId xmlns:p14="http://schemas.microsoft.com/office/powerpoint/2010/main" val="87192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a:extLst>
              <a:ext uri="{FF2B5EF4-FFF2-40B4-BE49-F238E27FC236}">
                <a16:creationId xmlns:a16="http://schemas.microsoft.com/office/drawing/2014/main" id="{EAC3FA20-C31C-B2DE-1407-40A161FCCB3A}"/>
              </a:ext>
            </a:extLst>
          </p:cNvPr>
          <p:cNvPicPr>
            <a:picLocks noChangeAspect="1"/>
          </p:cNvPicPr>
          <p:nvPr/>
        </p:nvPicPr>
        <p:blipFill>
          <a:blip r:embed="rId3"/>
          <a:stretch>
            <a:fillRect/>
          </a:stretch>
        </p:blipFill>
        <p:spPr>
          <a:xfrm>
            <a:off x="6349990" y="4262068"/>
            <a:ext cx="1961937" cy="2088232"/>
          </a:xfrm>
          <a:prstGeom prst="rect">
            <a:avLst/>
          </a:prstGeom>
        </p:spPr>
      </p:pic>
      <p:pic>
        <p:nvPicPr>
          <p:cNvPr id="3" name="Imagine 2">
            <a:extLst>
              <a:ext uri="{FF2B5EF4-FFF2-40B4-BE49-F238E27FC236}">
                <a16:creationId xmlns:a16="http://schemas.microsoft.com/office/drawing/2014/main" id="{779640B0-E6DC-7A10-6879-4468DBFA3D29}"/>
              </a:ext>
            </a:extLst>
          </p:cNvPr>
          <p:cNvPicPr>
            <a:picLocks noChangeAspect="1"/>
          </p:cNvPicPr>
          <p:nvPr/>
        </p:nvPicPr>
        <p:blipFill>
          <a:blip r:embed="rId4"/>
          <a:stretch>
            <a:fillRect/>
          </a:stretch>
        </p:blipFill>
        <p:spPr>
          <a:xfrm>
            <a:off x="392397" y="4255385"/>
            <a:ext cx="2223435" cy="2253180"/>
          </a:xfrm>
          <a:prstGeom prst="rect">
            <a:avLst/>
          </a:prstGeom>
          <a:ln>
            <a:noFill/>
          </a:ln>
          <a:effectLst>
            <a:softEdge rad="112500"/>
          </a:effectLst>
        </p:spPr>
      </p:pic>
      <p:grpSp>
        <p:nvGrpSpPr>
          <p:cNvPr id="6" name="Grupare 5">
            <a:extLst>
              <a:ext uri="{FF2B5EF4-FFF2-40B4-BE49-F238E27FC236}">
                <a16:creationId xmlns:a16="http://schemas.microsoft.com/office/drawing/2014/main" id="{536D640B-4302-F46F-EBFA-1D2BF96204A9}"/>
              </a:ext>
            </a:extLst>
          </p:cNvPr>
          <p:cNvGrpSpPr/>
          <p:nvPr/>
        </p:nvGrpSpPr>
        <p:grpSpPr>
          <a:xfrm>
            <a:off x="2592258" y="3409873"/>
            <a:ext cx="2179046" cy="2314207"/>
            <a:chOff x="1372738" y="3324782"/>
            <a:chExt cx="1335548" cy="1382803"/>
          </a:xfrm>
        </p:grpSpPr>
        <p:sp>
          <p:nvSpPr>
            <p:cNvPr id="7" name="Hexagon 6">
              <a:extLst>
                <a:ext uri="{FF2B5EF4-FFF2-40B4-BE49-F238E27FC236}">
                  <a16:creationId xmlns:a16="http://schemas.microsoft.com/office/drawing/2014/main" id="{49D8F51F-E00F-DD9B-381A-3AA584A9F828}"/>
                </a:ext>
              </a:extLst>
            </p:cNvPr>
            <p:cNvSpPr/>
            <p:nvPr/>
          </p:nvSpPr>
          <p:spPr>
            <a:xfrm rot="5400000">
              <a:off x="1349110" y="3348410"/>
              <a:ext cx="1382803" cy="1335548"/>
            </a:xfrm>
            <a:prstGeom prst="hexagon">
              <a:avLst>
                <a:gd name="adj" fmla="val 25000"/>
                <a:gd name="vf" fmla="val 115470"/>
              </a:avLst>
            </a:prstGeom>
            <a:blipFill rotWithShape="0">
              <a:blip r:embed="rId5"/>
              <a:srcRect/>
              <a:stretch>
                <a:fillRect t="-17000" b="-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Hexagon 4">
              <a:extLst>
                <a:ext uri="{FF2B5EF4-FFF2-40B4-BE49-F238E27FC236}">
                  <a16:creationId xmlns:a16="http://schemas.microsoft.com/office/drawing/2014/main" id="{B48A4A5B-8245-D73D-13D1-2EF4A84E5014}"/>
                </a:ext>
              </a:extLst>
            </p:cNvPr>
            <p:cNvSpPr txBox="1"/>
            <p:nvPr/>
          </p:nvSpPr>
          <p:spPr>
            <a:xfrm>
              <a:off x="1591525" y="3551312"/>
              <a:ext cx="897972" cy="9297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ro-RO" sz="3500" kern="1200"/>
            </a:p>
          </p:txBody>
        </p:sp>
      </p:grpSp>
      <p:grpSp>
        <p:nvGrpSpPr>
          <p:cNvPr id="9" name="Grupare 8">
            <a:extLst>
              <a:ext uri="{FF2B5EF4-FFF2-40B4-BE49-F238E27FC236}">
                <a16:creationId xmlns:a16="http://schemas.microsoft.com/office/drawing/2014/main" id="{4C101BCC-3574-6CDC-5B07-15B599579940}"/>
              </a:ext>
            </a:extLst>
          </p:cNvPr>
          <p:cNvGrpSpPr/>
          <p:nvPr/>
        </p:nvGrpSpPr>
        <p:grpSpPr>
          <a:xfrm>
            <a:off x="8538515" y="4062674"/>
            <a:ext cx="2694607" cy="2727940"/>
            <a:chOff x="3885874" y="3673828"/>
            <a:chExt cx="1335548" cy="1535112"/>
          </a:xfrm>
        </p:grpSpPr>
        <p:sp>
          <p:nvSpPr>
            <p:cNvPr id="10" name="Hexagon 9">
              <a:extLst>
                <a:ext uri="{FF2B5EF4-FFF2-40B4-BE49-F238E27FC236}">
                  <a16:creationId xmlns:a16="http://schemas.microsoft.com/office/drawing/2014/main" id="{73F15584-8EE0-52AC-6C6A-EF4EBF98173F}"/>
                </a:ext>
              </a:extLst>
            </p:cNvPr>
            <p:cNvSpPr/>
            <p:nvPr/>
          </p:nvSpPr>
          <p:spPr>
            <a:xfrm rot="5400000">
              <a:off x="3786092" y="3773610"/>
              <a:ext cx="1535112" cy="1335548"/>
            </a:xfrm>
            <a:prstGeom prst="hexagon">
              <a:avLst>
                <a:gd name="adj" fmla="val 25000"/>
                <a:gd name="vf" fmla="val 115470"/>
              </a:avLst>
            </a:prstGeom>
            <a:blipFill rotWithShape="0">
              <a:blip r:embed="rId6"/>
              <a:srcRect/>
              <a:stretch>
                <a:fillRect t="-17000" b="-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Hexagon 4">
              <a:extLst>
                <a:ext uri="{FF2B5EF4-FFF2-40B4-BE49-F238E27FC236}">
                  <a16:creationId xmlns:a16="http://schemas.microsoft.com/office/drawing/2014/main" id="{DE0B8922-D6E8-7BFD-E79E-0C2E944654B8}"/>
                </a:ext>
              </a:extLst>
            </p:cNvPr>
            <p:cNvSpPr txBox="1"/>
            <p:nvPr/>
          </p:nvSpPr>
          <p:spPr>
            <a:xfrm>
              <a:off x="4093997" y="3913050"/>
              <a:ext cx="919302" cy="10566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ro-RO" sz="3500" kern="1200"/>
            </a:p>
          </p:txBody>
        </p:sp>
      </p:grpSp>
      <p:grpSp>
        <p:nvGrpSpPr>
          <p:cNvPr id="12" name="Grupare 11">
            <a:extLst>
              <a:ext uri="{FF2B5EF4-FFF2-40B4-BE49-F238E27FC236}">
                <a16:creationId xmlns:a16="http://schemas.microsoft.com/office/drawing/2014/main" id="{3F3261E9-5979-C380-2509-F9C027CEBBAC}"/>
              </a:ext>
            </a:extLst>
          </p:cNvPr>
          <p:cNvGrpSpPr/>
          <p:nvPr/>
        </p:nvGrpSpPr>
        <p:grpSpPr>
          <a:xfrm>
            <a:off x="4778623" y="2857397"/>
            <a:ext cx="1979549" cy="2204204"/>
            <a:chOff x="2489687" y="4232303"/>
            <a:chExt cx="1335548" cy="1535112"/>
          </a:xfrm>
        </p:grpSpPr>
        <p:sp>
          <p:nvSpPr>
            <p:cNvPr id="13" name="Hexagon 12">
              <a:extLst>
                <a:ext uri="{FF2B5EF4-FFF2-40B4-BE49-F238E27FC236}">
                  <a16:creationId xmlns:a16="http://schemas.microsoft.com/office/drawing/2014/main" id="{D4E656BB-EA24-3BD8-6743-EDBCC46BE32B}"/>
                </a:ext>
              </a:extLst>
            </p:cNvPr>
            <p:cNvSpPr/>
            <p:nvPr/>
          </p:nvSpPr>
          <p:spPr>
            <a:xfrm rot="5400000">
              <a:off x="2389905" y="4332085"/>
              <a:ext cx="1535112" cy="1335548"/>
            </a:xfrm>
            <a:prstGeom prst="hexagon">
              <a:avLst>
                <a:gd name="adj" fmla="val 25000"/>
                <a:gd name="vf" fmla="val 115470"/>
              </a:avLst>
            </a:prstGeom>
            <a:blipFill rotWithShape="0">
              <a:blip r:embed="rId7"/>
              <a:srcRect/>
              <a:stretch>
                <a:fillRect l="-17000" r="-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Hexagon 4">
              <a:extLst>
                <a:ext uri="{FF2B5EF4-FFF2-40B4-BE49-F238E27FC236}">
                  <a16:creationId xmlns:a16="http://schemas.microsoft.com/office/drawing/2014/main" id="{6E2C6899-05FE-1FD2-C4E3-11B35355523B}"/>
                </a:ext>
              </a:extLst>
            </p:cNvPr>
            <p:cNvSpPr txBox="1"/>
            <p:nvPr/>
          </p:nvSpPr>
          <p:spPr>
            <a:xfrm>
              <a:off x="2697810" y="4471525"/>
              <a:ext cx="919302" cy="10566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ro-RO" sz="3500" kern="1200"/>
            </a:p>
          </p:txBody>
        </p:sp>
      </p:grpSp>
      <p:grpSp>
        <p:nvGrpSpPr>
          <p:cNvPr id="15" name="Grupare 14">
            <a:extLst>
              <a:ext uri="{FF2B5EF4-FFF2-40B4-BE49-F238E27FC236}">
                <a16:creationId xmlns:a16="http://schemas.microsoft.com/office/drawing/2014/main" id="{FB2BE5A8-A978-96F3-3268-AFDCD659D337}"/>
              </a:ext>
            </a:extLst>
          </p:cNvPr>
          <p:cNvGrpSpPr/>
          <p:nvPr/>
        </p:nvGrpSpPr>
        <p:grpSpPr>
          <a:xfrm>
            <a:off x="417330" y="2238623"/>
            <a:ext cx="2045804" cy="2088231"/>
            <a:chOff x="116170" y="3883257"/>
            <a:chExt cx="1335548" cy="1401578"/>
          </a:xfrm>
        </p:grpSpPr>
        <p:sp>
          <p:nvSpPr>
            <p:cNvPr id="16" name="Hexagon 15">
              <a:extLst>
                <a:ext uri="{FF2B5EF4-FFF2-40B4-BE49-F238E27FC236}">
                  <a16:creationId xmlns:a16="http://schemas.microsoft.com/office/drawing/2014/main" id="{01FCA667-32B9-3FD3-25D0-279320C28CE8}"/>
                </a:ext>
              </a:extLst>
            </p:cNvPr>
            <p:cNvSpPr/>
            <p:nvPr/>
          </p:nvSpPr>
          <p:spPr>
            <a:xfrm rot="5400000">
              <a:off x="83155" y="3916272"/>
              <a:ext cx="1401578" cy="1335548"/>
            </a:xfrm>
            <a:prstGeom prst="hexagon">
              <a:avLst>
                <a:gd name="adj" fmla="val 25000"/>
                <a:gd name="vf" fmla="val 115470"/>
              </a:avLst>
            </a:prstGeom>
            <a:blipFill rotWithShape="0">
              <a:blip r:embed="rId8"/>
              <a:srcRect/>
              <a:stretch>
                <a:fillRect l="-17000" r="-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Hexagon 4">
              <a:extLst>
                <a:ext uri="{FF2B5EF4-FFF2-40B4-BE49-F238E27FC236}">
                  <a16:creationId xmlns:a16="http://schemas.microsoft.com/office/drawing/2014/main" id="{E43DB9F2-3A14-5BD6-2314-6D1B9F28E1E0}"/>
                </a:ext>
              </a:extLst>
            </p:cNvPr>
            <p:cNvSpPr txBox="1"/>
            <p:nvPr/>
          </p:nvSpPr>
          <p:spPr>
            <a:xfrm>
              <a:off x="333518" y="4111351"/>
              <a:ext cx="900852" cy="9453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endParaRPr lang="ro-RO" sz="4300" kern="1200"/>
            </a:p>
          </p:txBody>
        </p:sp>
      </p:grpSp>
      <p:grpSp>
        <p:nvGrpSpPr>
          <p:cNvPr id="18" name="Grupare 17">
            <a:extLst>
              <a:ext uri="{FF2B5EF4-FFF2-40B4-BE49-F238E27FC236}">
                <a16:creationId xmlns:a16="http://schemas.microsoft.com/office/drawing/2014/main" id="{8F69E5E6-187A-F6EB-EA36-474BD8949D0B}"/>
              </a:ext>
            </a:extLst>
          </p:cNvPr>
          <p:cNvGrpSpPr/>
          <p:nvPr/>
        </p:nvGrpSpPr>
        <p:grpSpPr>
          <a:xfrm>
            <a:off x="662341" y="250006"/>
            <a:ext cx="2023790" cy="2079694"/>
            <a:chOff x="4026943" y="213324"/>
            <a:chExt cx="1650177" cy="1846462"/>
          </a:xfrm>
        </p:grpSpPr>
        <p:sp>
          <p:nvSpPr>
            <p:cNvPr id="19" name="Hexagon 18">
              <a:extLst>
                <a:ext uri="{FF2B5EF4-FFF2-40B4-BE49-F238E27FC236}">
                  <a16:creationId xmlns:a16="http://schemas.microsoft.com/office/drawing/2014/main" id="{8AA90442-0759-5E54-ADD4-6E9F6ADBC13F}"/>
                </a:ext>
              </a:extLst>
            </p:cNvPr>
            <p:cNvSpPr/>
            <p:nvPr/>
          </p:nvSpPr>
          <p:spPr>
            <a:xfrm rot="5400000">
              <a:off x="3928801" y="311466"/>
              <a:ext cx="1846462" cy="1650177"/>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Hexagon 4">
              <a:extLst>
                <a:ext uri="{FF2B5EF4-FFF2-40B4-BE49-F238E27FC236}">
                  <a16:creationId xmlns:a16="http://schemas.microsoft.com/office/drawing/2014/main" id="{3E8B1BA1-88CC-CC5F-65B6-5A03D25AE092}"/>
                </a:ext>
              </a:extLst>
            </p:cNvPr>
            <p:cNvSpPr txBox="1"/>
            <p:nvPr/>
          </p:nvSpPr>
          <p:spPr>
            <a:xfrm>
              <a:off x="4287354" y="504711"/>
              <a:ext cx="996448" cy="12636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o-RO" sz="2000" b="1" kern="1200">
                  <a:solidFill>
                    <a:srgbClr val="C00000"/>
                  </a:solidFill>
                  <a:latin typeface="-apple-system"/>
                </a:rPr>
                <a:t>CEIP </a:t>
              </a:r>
              <a:r>
                <a:rPr lang="ro-RO" sz="2000" b="1" i="1" kern="1200">
                  <a:solidFill>
                    <a:srgbClr val="C00000"/>
                  </a:solidFill>
                  <a:latin typeface="-apple-system"/>
                </a:rPr>
                <a:t>Mare Nostrum</a:t>
              </a:r>
              <a:r>
                <a:rPr lang="ro-RO" sz="2000" b="1" kern="1200">
                  <a:solidFill>
                    <a:srgbClr val="C00000"/>
                  </a:solidFill>
                  <a:latin typeface="-apple-system"/>
                </a:rPr>
                <a:t>-Torrox-Malaga</a:t>
              </a:r>
            </a:p>
          </p:txBody>
        </p:sp>
      </p:grpSp>
      <p:sp>
        <p:nvSpPr>
          <p:cNvPr id="21" name="CasetăText 20">
            <a:extLst>
              <a:ext uri="{FF2B5EF4-FFF2-40B4-BE49-F238E27FC236}">
                <a16:creationId xmlns:a16="http://schemas.microsoft.com/office/drawing/2014/main" id="{1904D7BF-A1CD-7900-78B0-E0C9F3117EA6}"/>
              </a:ext>
            </a:extLst>
          </p:cNvPr>
          <p:cNvSpPr txBox="1"/>
          <p:nvPr/>
        </p:nvSpPr>
        <p:spPr>
          <a:xfrm>
            <a:off x="2656939" y="294913"/>
            <a:ext cx="7410325" cy="2554545"/>
          </a:xfrm>
          <a:prstGeom prst="rect">
            <a:avLst/>
          </a:prstGeom>
          <a:noFill/>
        </p:spPr>
        <p:txBody>
          <a:bodyPr wrap="square" rtlCol="0">
            <a:spAutoFit/>
          </a:bodyPr>
          <a:lstStyle/>
          <a:p>
            <a:pPr marL="342900" marR="0" lvl="0" indent="-342900" algn="l" defTabSz="121898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o-RO" sz="2000" b="0" i="0" u="none" strike="noStrike" kern="1200" cap="none" spc="0" normalizeH="0" baseline="0" noProof="0">
                <a:ln>
                  <a:noFill/>
                </a:ln>
                <a:solidFill>
                  <a:prstClr val="black"/>
                </a:solidFill>
                <a:effectLst/>
                <a:uLnTx/>
                <a:uFillTx/>
                <a:latin typeface="-apple-system"/>
                <a:ea typeface="+mn-ea"/>
                <a:cs typeface="+mn-cs"/>
              </a:rPr>
              <a:t>Școală publică finanțată de Guvernul regional din Andaluzia.</a:t>
            </a:r>
          </a:p>
          <a:p>
            <a:pPr marL="342900" marR="0" lvl="0" indent="-342900" algn="l" defTabSz="121898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o-RO" sz="2000" b="0" i="0" u="none" strike="noStrike" kern="1200" cap="none" spc="0" normalizeH="0" baseline="0" noProof="0">
                <a:ln>
                  <a:noFill/>
                </a:ln>
                <a:solidFill>
                  <a:prstClr val="black"/>
                </a:solidFill>
                <a:effectLst/>
                <a:uLnTx/>
                <a:uFillTx/>
                <a:latin typeface="-apple-system"/>
                <a:ea typeface="+mn-ea"/>
                <a:cs typeface="+mn-cs"/>
              </a:rPr>
              <a:t> Şcoala derulează un </a:t>
            </a:r>
            <a:r>
              <a:rPr lang="ro-RO" sz="2000">
                <a:solidFill>
                  <a:prstClr val="black"/>
                </a:solidFill>
                <a:latin typeface="-apple-system"/>
              </a:rPr>
              <a:t>p</a:t>
            </a:r>
            <a:r>
              <a:rPr kumimoji="0" lang="ro-RO" sz="2000" b="0" i="0" u="none" strike="noStrike" kern="1200" cap="none" spc="0" normalizeH="0" baseline="0" noProof="0">
                <a:ln>
                  <a:noFill/>
                </a:ln>
                <a:solidFill>
                  <a:prstClr val="black"/>
                </a:solidFill>
                <a:effectLst/>
                <a:uLnTx/>
                <a:uFillTx/>
                <a:latin typeface="-apple-system"/>
                <a:ea typeface="+mn-ea"/>
                <a:cs typeface="+mn-cs"/>
              </a:rPr>
              <a:t>roiect plurilingv care integrează predarea limbilor engleză și germană.</a:t>
            </a:r>
          </a:p>
          <a:p>
            <a:pPr marL="342900" marR="0" lvl="0" indent="-342900" algn="l" defTabSz="121898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o-RO" sz="2000" b="0" i="0" u="none" strike="noStrike" kern="1200" cap="none" spc="0" normalizeH="0" baseline="0" noProof="0">
                <a:ln>
                  <a:noFill/>
                </a:ln>
                <a:solidFill>
                  <a:prstClr val="black"/>
                </a:solidFill>
                <a:effectLst/>
                <a:uLnTx/>
                <a:uFillTx/>
                <a:latin typeface="-apple-system"/>
                <a:ea typeface="+mn-ea"/>
                <a:cs typeface="+mn-cs"/>
              </a:rPr>
              <a:t>Include ateliere de artă, inițiative pentru un stil de viață sănătos, un proiect de radio școlar și o colaborare strânsă cu comunitatea locală prin competiții sportive.</a:t>
            </a:r>
          </a:p>
          <a:p>
            <a:pPr marL="342900" marR="0" lvl="0" indent="-342900" algn="l" defTabSz="1218987"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o-RO" sz="2000" b="0" i="0" u="none" strike="noStrike" kern="1200" cap="none" spc="0" normalizeH="0" baseline="0" noProof="0">
                <a:ln>
                  <a:noFill/>
                </a:ln>
                <a:solidFill>
                  <a:prstClr val="black"/>
                </a:solidFill>
                <a:effectLst/>
                <a:uLnTx/>
                <a:uFillTx/>
                <a:latin typeface="-apple-system"/>
                <a:ea typeface="+mn-ea"/>
                <a:cs typeface="+mn-cs"/>
              </a:rPr>
              <a:t>Această şcoală promovează alimentația bio prin propriile grădini, unde copiii cultivă legumele pe care apoi le consumă la prânz.</a:t>
            </a:r>
          </a:p>
        </p:txBody>
      </p:sp>
      <p:grpSp>
        <p:nvGrpSpPr>
          <p:cNvPr id="22" name="Grupare 21">
            <a:extLst>
              <a:ext uri="{FF2B5EF4-FFF2-40B4-BE49-F238E27FC236}">
                <a16:creationId xmlns:a16="http://schemas.microsoft.com/office/drawing/2014/main" id="{2342C85D-C6E8-3857-2535-A11394E199AD}"/>
              </a:ext>
            </a:extLst>
          </p:cNvPr>
          <p:cNvGrpSpPr/>
          <p:nvPr/>
        </p:nvGrpSpPr>
        <p:grpSpPr>
          <a:xfrm>
            <a:off x="10007863" y="2136048"/>
            <a:ext cx="1979550" cy="2204205"/>
            <a:chOff x="6695942" y="4476263"/>
            <a:chExt cx="1650177" cy="1896756"/>
          </a:xfrm>
        </p:grpSpPr>
        <p:sp>
          <p:nvSpPr>
            <p:cNvPr id="23" name="Hexagon 22">
              <a:extLst>
                <a:ext uri="{FF2B5EF4-FFF2-40B4-BE49-F238E27FC236}">
                  <a16:creationId xmlns:a16="http://schemas.microsoft.com/office/drawing/2014/main" id="{BAFAC8B7-FCC3-D29D-D571-5E00CBC17C64}"/>
                </a:ext>
              </a:extLst>
            </p:cNvPr>
            <p:cNvSpPr/>
            <p:nvPr/>
          </p:nvSpPr>
          <p:spPr>
            <a:xfrm rot="5400000">
              <a:off x="6572653" y="4599552"/>
              <a:ext cx="1896756" cy="1650177"/>
            </a:xfrm>
            <a:prstGeom prst="hexagon">
              <a:avLst>
                <a:gd name="adj" fmla="val 25000"/>
                <a:gd name="vf" fmla="val 115470"/>
              </a:avLst>
            </a:prstGeom>
            <a:blipFill rotWithShape="0">
              <a:blip r:embed="rId9"/>
              <a:srcRect/>
              <a:stretch>
                <a:fillRect t="-17000" b="-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Hexagon 4">
              <a:extLst>
                <a:ext uri="{FF2B5EF4-FFF2-40B4-BE49-F238E27FC236}">
                  <a16:creationId xmlns:a16="http://schemas.microsoft.com/office/drawing/2014/main" id="{3F716ED6-84CC-2DB9-5130-615DAB706318}"/>
                </a:ext>
              </a:extLst>
            </p:cNvPr>
            <p:cNvSpPr txBox="1"/>
            <p:nvPr/>
          </p:nvSpPr>
          <p:spPr>
            <a:xfrm>
              <a:off x="6953095" y="4771841"/>
              <a:ext cx="1135871" cy="1305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555750">
                <a:lnSpc>
                  <a:spcPct val="90000"/>
                </a:lnSpc>
                <a:spcBef>
                  <a:spcPct val="0"/>
                </a:spcBef>
                <a:spcAft>
                  <a:spcPct val="35000"/>
                </a:spcAft>
                <a:buNone/>
              </a:pPr>
              <a:endParaRPr lang="ro-RO" sz="3500" kern="1200"/>
            </a:p>
          </p:txBody>
        </p:sp>
      </p:grpSp>
      <p:pic>
        <p:nvPicPr>
          <p:cNvPr id="25" name="Imagine 24">
            <a:extLst>
              <a:ext uri="{FF2B5EF4-FFF2-40B4-BE49-F238E27FC236}">
                <a16:creationId xmlns:a16="http://schemas.microsoft.com/office/drawing/2014/main" id="{4112B6DF-5D16-EF68-E4B7-CB2D85080CFF}"/>
              </a:ext>
            </a:extLst>
          </p:cNvPr>
          <p:cNvPicPr>
            <a:picLocks noChangeAspect="1"/>
          </p:cNvPicPr>
          <p:nvPr/>
        </p:nvPicPr>
        <p:blipFill>
          <a:blip r:embed="rId10"/>
          <a:stretch>
            <a:fillRect/>
          </a:stretch>
        </p:blipFill>
        <p:spPr>
          <a:xfrm>
            <a:off x="9883536" y="-25756"/>
            <a:ext cx="2023791" cy="2204206"/>
          </a:xfrm>
          <a:prstGeom prst="rect">
            <a:avLst/>
          </a:prstGeom>
          <a:ln>
            <a:noFill/>
          </a:ln>
          <a:effectLst>
            <a:softEdge rad="112500"/>
          </a:effectLst>
        </p:spPr>
      </p:pic>
      <p:grpSp>
        <p:nvGrpSpPr>
          <p:cNvPr id="26" name="Grupare 25">
            <a:extLst>
              <a:ext uri="{FF2B5EF4-FFF2-40B4-BE49-F238E27FC236}">
                <a16:creationId xmlns:a16="http://schemas.microsoft.com/office/drawing/2014/main" id="{2763A0FA-36A9-FFEF-C994-4B43ABA8F4FE}"/>
              </a:ext>
            </a:extLst>
          </p:cNvPr>
          <p:cNvGrpSpPr/>
          <p:nvPr/>
        </p:nvGrpSpPr>
        <p:grpSpPr>
          <a:xfrm>
            <a:off x="4343780" y="4869985"/>
            <a:ext cx="1957452" cy="2031722"/>
            <a:chOff x="2341063" y="4395540"/>
            <a:chExt cx="1470961" cy="1444841"/>
          </a:xfrm>
        </p:grpSpPr>
        <p:sp>
          <p:nvSpPr>
            <p:cNvPr id="27" name="Hexagon 26">
              <a:extLst>
                <a:ext uri="{FF2B5EF4-FFF2-40B4-BE49-F238E27FC236}">
                  <a16:creationId xmlns:a16="http://schemas.microsoft.com/office/drawing/2014/main" id="{1D0E6761-9318-F26D-6E6C-8C6E89ACAB05}"/>
                </a:ext>
              </a:extLst>
            </p:cNvPr>
            <p:cNvSpPr/>
            <p:nvPr/>
          </p:nvSpPr>
          <p:spPr>
            <a:xfrm rot="5400000">
              <a:off x="2354123" y="4382480"/>
              <a:ext cx="1444841" cy="1470961"/>
            </a:xfrm>
            <a:prstGeom prst="hexagon">
              <a:avLst>
                <a:gd name="adj" fmla="val 25000"/>
                <a:gd name="vf" fmla="val 115470"/>
              </a:avLst>
            </a:prstGeom>
            <a:blipFill rotWithShape="0">
              <a:blip r:embed="rId11"/>
              <a:srcRect/>
              <a:stretch>
                <a:fillRect l="-17000" r="-17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Hexagon 4">
              <a:extLst>
                <a:ext uri="{FF2B5EF4-FFF2-40B4-BE49-F238E27FC236}">
                  <a16:creationId xmlns:a16="http://schemas.microsoft.com/office/drawing/2014/main" id="{D90D3F88-5EAB-66C7-0DCA-B8B5FB8FB814}"/>
                </a:ext>
              </a:extLst>
            </p:cNvPr>
            <p:cNvSpPr txBox="1"/>
            <p:nvPr/>
          </p:nvSpPr>
          <p:spPr>
            <a:xfrm>
              <a:off x="2586223" y="4636347"/>
              <a:ext cx="980641" cy="9632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ro-RO" sz="2000" kern="1200">
                <a:solidFill>
                  <a:srgbClr val="C00000"/>
                </a:solidFill>
                <a:latin typeface="-apple-system"/>
              </a:endParaRPr>
            </a:p>
          </p:txBody>
        </p:sp>
      </p:grpSp>
      <p:pic>
        <p:nvPicPr>
          <p:cNvPr id="30" name="Imagine 29">
            <a:extLst>
              <a:ext uri="{FF2B5EF4-FFF2-40B4-BE49-F238E27FC236}">
                <a16:creationId xmlns:a16="http://schemas.microsoft.com/office/drawing/2014/main" id="{381B4158-A483-3C22-439D-36764EFA127A}"/>
              </a:ext>
            </a:extLst>
          </p:cNvPr>
          <p:cNvPicPr>
            <a:picLocks noChangeAspect="1"/>
          </p:cNvPicPr>
          <p:nvPr/>
        </p:nvPicPr>
        <p:blipFill>
          <a:blip r:embed="rId12"/>
          <a:stretch>
            <a:fillRect/>
          </a:stretch>
        </p:blipFill>
        <p:spPr>
          <a:xfrm>
            <a:off x="7522341" y="2951341"/>
            <a:ext cx="2032346" cy="1860715"/>
          </a:xfrm>
          <a:prstGeom prst="rect">
            <a:avLst/>
          </a:prstGeom>
          <a:ln>
            <a:noFill/>
          </a:ln>
          <a:effectLst>
            <a:softEdge rad="112500"/>
          </a:effectLst>
        </p:spPr>
      </p:pic>
    </p:spTree>
    <p:extLst>
      <p:ext uri="{BB962C8B-B14F-4D97-AF65-F5344CB8AC3E}">
        <p14:creationId xmlns:p14="http://schemas.microsoft.com/office/powerpoint/2010/main" val="321160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0C1BDC4-110D-4566-A5DD-B8338E64E69B}"/>
              </a:ext>
            </a:extLst>
          </p:cNvPr>
          <p:cNvSpPr txBox="1"/>
          <p:nvPr/>
        </p:nvSpPr>
        <p:spPr>
          <a:xfrm>
            <a:off x="477789" y="404664"/>
            <a:ext cx="10945216" cy="443198"/>
          </a:xfrm>
          <a:prstGeom prst="rect">
            <a:avLst/>
          </a:prstGeom>
          <a:noFill/>
        </p:spPr>
        <p:txBody>
          <a:bodyPr wrap="square" rtlCol="0">
            <a:spAutoFit/>
          </a:bodyPr>
          <a:lstStyle/>
          <a:p>
            <a:pPr algn="just">
              <a:lnSpc>
                <a:spcPct val="95000"/>
              </a:lnSpc>
            </a:pPr>
            <a:r>
              <a:rPr lang="ro-RO" b="1">
                <a:latin typeface="-apple-system"/>
              </a:rPr>
              <a:t>C</a:t>
            </a:r>
            <a:r>
              <a:rPr lang="pt-BR" b="1">
                <a:latin typeface="-apple-system"/>
              </a:rPr>
              <a:t>oncluziile principale privind </a:t>
            </a:r>
            <a:r>
              <a:rPr lang="ro-RO" b="1">
                <a:latin typeface="-apple-system"/>
              </a:rPr>
              <a:t>impactul și sustenabilitatea stagiului de Job Shadowing </a:t>
            </a:r>
          </a:p>
        </p:txBody>
      </p:sp>
      <p:sp>
        <p:nvSpPr>
          <p:cNvPr id="4" name="CasetăText 3">
            <a:extLst>
              <a:ext uri="{FF2B5EF4-FFF2-40B4-BE49-F238E27FC236}">
                <a16:creationId xmlns:a16="http://schemas.microsoft.com/office/drawing/2014/main" id="{0171D4FE-0490-D059-D2BF-AB924545F2DE}"/>
              </a:ext>
            </a:extLst>
          </p:cNvPr>
          <p:cNvSpPr txBox="1"/>
          <p:nvPr/>
        </p:nvSpPr>
        <p:spPr>
          <a:xfrm>
            <a:off x="333773" y="847862"/>
            <a:ext cx="11377263" cy="5355312"/>
          </a:xfrm>
          <a:prstGeom prst="rect">
            <a:avLst/>
          </a:prstGeom>
          <a:noFill/>
        </p:spPr>
        <p:txBody>
          <a:bodyPr wrap="square" rtlCol="0">
            <a:spAutoFit/>
          </a:bodyPr>
          <a:lstStyle/>
          <a:p>
            <a:pPr>
              <a:lnSpc>
                <a:spcPct val="95000"/>
              </a:lnSpc>
            </a:pPr>
            <a:endParaRPr lang="ro-RO" sz="2000">
              <a:latin typeface="-apple-system"/>
            </a:endParaRPr>
          </a:p>
          <a:p>
            <a:pPr>
              <a:lnSpc>
                <a:spcPct val="95000"/>
              </a:lnSpc>
            </a:pPr>
            <a:r>
              <a:rPr lang="ro-RO" sz="2000">
                <a:latin typeface="-apple-system"/>
              </a:rPr>
              <a:t>     Activitățile de job shadowing desfășurate în instituțiile de învățământ din zona Málaga au demonstrat un impact multidimensional direct asupra calității actului educațional, justificând pe deplin obiectivele de dezvoltare care fac parte dintr-o strategie clară de dezvoltare a școlii noastre.</a:t>
            </a:r>
          </a:p>
          <a:p>
            <a:pPr>
              <a:lnSpc>
                <a:spcPct val="95000"/>
              </a:lnSpc>
            </a:pPr>
            <a:endParaRPr lang="ro-RO" sz="2000">
              <a:latin typeface="-apple-system"/>
            </a:endParaRPr>
          </a:p>
          <a:p>
            <a:pPr marL="342900" indent="-342900">
              <a:lnSpc>
                <a:spcPct val="95000"/>
              </a:lnSpc>
              <a:buFont typeface="Wingdings" panose="05000000000000000000" pitchFamily="2" charset="2"/>
              <a:buChar char="v"/>
            </a:pPr>
            <a:r>
              <a:rPr lang="ro-RO" sz="2000" b="1" u="none" strike="noStrike">
                <a:effectLst/>
                <a:latin typeface="-apple-system"/>
              </a:rPr>
              <a:t>Transfer de bune practici</a:t>
            </a:r>
            <a:r>
              <a:rPr lang="ro-RO" sz="2000">
                <a:latin typeface="-apple-system"/>
              </a:rPr>
              <a:t>: Observarea directă a relevat eficiența metodei învățarea bazată pe proiecte</a:t>
            </a:r>
            <a:r>
              <a:rPr kumimoji="0" lang="ro-RO" sz="2000" b="0" i="1" u="none" strike="noStrike" kern="1200" cap="none" spc="0" normalizeH="0" baseline="0" noProof="0">
                <a:ln>
                  <a:noFill/>
                </a:ln>
                <a:solidFill>
                  <a:prstClr val="black"/>
                </a:solidFill>
                <a:effectLst/>
                <a:uLnTx/>
                <a:uFillTx/>
                <a:latin typeface="-apple-system"/>
                <a:ea typeface="+mn-ea"/>
                <a:cs typeface="+mn-cs"/>
              </a:rPr>
              <a:t> (Aprendizaje Basado en Proyectos</a:t>
            </a:r>
            <a:r>
              <a:rPr kumimoji="0" lang="ro-RO" sz="2000" b="0" i="0" u="none" strike="noStrike" kern="1200" cap="none" spc="0" normalizeH="0" baseline="0" noProof="0">
                <a:ln>
                  <a:noFill/>
                </a:ln>
                <a:solidFill>
                  <a:prstClr val="black"/>
                </a:solidFill>
                <a:effectLst/>
                <a:uLnTx/>
                <a:uFillTx/>
                <a:latin typeface="-apple-system"/>
                <a:ea typeface="+mn-ea"/>
                <a:cs typeface="+mn-cs"/>
              </a:rPr>
              <a:t> )</a:t>
            </a:r>
            <a:r>
              <a:rPr lang="ro-RO" sz="2000">
                <a:latin typeface="-apple-system"/>
              </a:rPr>
              <a:t>, utilizată la scară largă în regiune pentru stimularea gândirii critice.</a:t>
            </a:r>
          </a:p>
          <a:p>
            <a:pPr marL="342900" indent="-342900">
              <a:lnSpc>
                <a:spcPct val="95000"/>
              </a:lnSpc>
              <a:buFont typeface="Wingdings" panose="05000000000000000000" pitchFamily="2" charset="2"/>
              <a:buChar char="v"/>
            </a:pPr>
            <a:r>
              <a:rPr lang="ro-RO" sz="2000" b="1" u="none" strike="noStrike">
                <a:effectLst/>
                <a:latin typeface="-apple-system"/>
              </a:rPr>
              <a:t>Digitalizare aplicată</a:t>
            </a:r>
            <a:r>
              <a:rPr lang="ro-RO" sz="2000">
                <a:latin typeface="-apple-system"/>
              </a:rPr>
              <a:t>: Participanții au deprins modalități practice de integrare a platformelor educaționale specifice şcolilor și a instrumentelor digitale în evaluarea formativă, nu doar în predare.</a:t>
            </a:r>
          </a:p>
          <a:p>
            <a:pPr marL="342900" indent="-342900">
              <a:lnSpc>
                <a:spcPct val="95000"/>
              </a:lnSpc>
              <a:buFont typeface="Wingdings" panose="05000000000000000000" pitchFamily="2" charset="2"/>
              <a:buChar char="v"/>
            </a:pPr>
            <a:r>
              <a:rPr lang="ro-RO" sz="2000" b="1" u="none" strike="noStrike">
                <a:effectLst/>
                <a:latin typeface="-apple-system"/>
              </a:rPr>
              <a:t>Competențe lingvistice</a:t>
            </a:r>
            <a:r>
              <a:rPr lang="ro-RO" sz="2000">
                <a:latin typeface="-apple-system"/>
              </a:rPr>
              <a:t>:  Asimilarea lingvistică a condus la îmbunătățirea competențelor de comunicare în limbi străine (engleză/spaniolă) și la însușirea terminologiei de specialitate.</a:t>
            </a:r>
          </a:p>
          <a:p>
            <a:pPr marL="342900" indent="-342900">
              <a:lnSpc>
                <a:spcPct val="95000"/>
              </a:lnSpc>
              <a:buFont typeface="Wingdings" panose="05000000000000000000" pitchFamily="2" charset="2"/>
              <a:buChar char="v"/>
            </a:pPr>
            <a:r>
              <a:rPr lang="ro-RO" sz="2000" b="1" u="none" strike="noStrike">
                <a:effectLst/>
                <a:latin typeface="-apple-system"/>
              </a:rPr>
              <a:t>Gestiunea diversității</a:t>
            </a:r>
            <a:r>
              <a:rPr lang="ro-RO" sz="2000">
                <a:latin typeface="-apple-system"/>
              </a:rPr>
              <a:t>: Școlile din Málaga oferă un model de bune practici în integrarea elevilor proveniți din medii socio-culturale diverse și comunități de imigranți, prin programe de mediere culturală și planuri de sprijin personalizate (</a:t>
            </a:r>
            <a:r>
              <a:rPr lang="ro-RO" sz="2000" b="0" i="1" u="none" strike="noStrike">
                <a:effectLst/>
                <a:latin typeface="-apple-system"/>
              </a:rPr>
              <a:t>Plan de Atención a la Diversidad</a:t>
            </a:r>
            <a:r>
              <a:rPr lang="ro-RO" sz="2000">
                <a:latin typeface="-apple-system"/>
              </a:rPr>
              <a:t>).</a:t>
            </a:r>
          </a:p>
          <a:p>
            <a:pPr marL="342900" indent="-342900">
              <a:lnSpc>
                <a:spcPct val="95000"/>
              </a:lnSpc>
              <a:buFont typeface="Wingdings" panose="05000000000000000000" pitchFamily="2" charset="2"/>
              <a:buChar char="v"/>
            </a:pPr>
            <a:r>
              <a:rPr lang="ro-RO" sz="2000">
                <a:latin typeface="-apple-system"/>
              </a:rPr>
              <a:t> </a:t>
            </a:r>
            <a:r>
              <a:rPr lang="ro-RO" sz="2000" b="1" u="none" strike="noStrike">
                <a:effectLst/>
                <a:latin typeface="-apple-system"/>
              </a:rPr>
              <a:t>Dezvoltarea dimensiunii europene:</a:t>
            </a:r>
            <a:r>
              <a:rPr lang="ro-RO" sz="2000">
                <a:latin typeface="-apple-system"/>
              </a:rPr>
              <a:t> Stagiul a facilitat contactul direct cu realitățile sistemului de învățământ spaniol și cu metodele de lucru ale profesorilor din zona Málaga.  Această experiență a permis înțelegerea profundă a unor mecanisme educaționale diferite și a oferit o nouă perspectivă asupra standardelor europene în educație, îmbogățind bagajul metodologic individual al participanților.</a:t>
            </a:r>
          </a:p>
        </p:txBody>
      </p:sp>
    </p:spTree>
    <p:extLst>
      <p:ext uri="{BB962C8B-B14F-4D97-AF65-F5344CB8AC3E}">
        <p14:creationId xmlns:p14="http://schemas.microsoft.com/office/powerpoint/2010/main" val="3914568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82004B1D-A1AC-E999-F718-814CBA268AF6}"/>
              </a:ext>
            </a:extLst>
          </p:cNvPr>
          <p:cNvSpPr>
            <a:spLocks noGrp="1"/>
          </p:cNvSpPr>
          <p:nvPr>
            <p:ph idx="1"/>
          </p:nvPr>
        </p:nvSpPr>
        <p:spPr>
          <a:xfrm>
            <a:off x="3718149" y="188640"/>
            <a:ext cx="8136904" cy="2420748"/>
          </a:xfrm>
        </p:spPr>
        <p:txBody>
          <a:bodyPr>
            <a:normAutofit fontScale="92500"/>
          </a:bodyPr>
          <a:lstStyle/>
          <a:p>
            <a:pPr marL="0" indent="0">
              <a:lnSpc>
                <a:spcPct val="110000"/>
              </a:lnSpc>
              <a:buNone/>
            </a:pPr>
            <a:r>
              <a:rPr lang="ro-RO" sz="2000">
                <a:latin typeface="-apple-system"/>
              </a:rPr>
              <a:t>      </a:t>
            </a:r>
            <a:r>
              <a:rPr lang="ro-RO" sz="2200">
                <a:latin typeface="-apple-system"/>
              </a:rPr>
              <a:t>Activitatea de job shadowing nu a reprezentat doar o simplă acumulare de cunoștințe teoretice, ci </a:t>
            </a:r>
            <a:r>
              <a:rPr lang="ro-RO" sz="2200" u="none" strike="noStrike">
                <a:effectLst/>
                <a:latin typeface="-apple-system"/>
              </a:rPr>
              <a:t>o experiență de transformare practică</a:t>
            </a:r>
            <a:r>
              <a:rPr lang="ro-RO" sz="2200">
                <a:latin typeface="-apple-system"/>
              </a:rPr>
              <a:t>. Competențele metodice, digitale și de gestionare a incluziunii, dobândite de cadrele didactice vor fi diseminate la nivelul comisiilor metodice și integrate în activitatea de la clasă. Acest proces asigură o modernizare reală, sustenabilă și pe termen lung a ofertei educaționale a instituției noastre.</a:t>
            </a:r>
          </a:p>
        </p:txBody>
      </p:sp>
      <p:pic>
        <p:nvPicPr>
          <p:cNvPr id="5" name="Imagine 4">
            <a:extLst>
              <a:ext uri="{FF2B5EF4-FFF2-40B4-BE49-F238E27FC236}">
                <a16:creationId xmlns:a16="http://schemas.microsoft.com/office/drawing/2014/main" id="{E8C4E794-DAFB-FF17-5F70-52E4060AE7D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7788" y="188640"/>
            <a:ext cx="3453917" cy="2016224"/>
          </a:xfrm>
          <a:prstGeom prst="ellipse">
            <a:avLst/>
          </a:prstGeom>
          <a:ln>
            <a:noFill/>
          </a:ln>
          <a:effectLst>
            <a:softEdge rad="112500"/>
          </a:effectLst>
        </p:spPr>
      </p:pic>
      <p:pic>
        <p:nvPicPr>
          <p:cNvPr id="7" name="Imagine 6">
            <a:extLst>
              <a:ext uri="{FF2B5EF4-FFF2-40B4-BE49-F238E27FC236}">
                <a16:creationId xmlns:a16="http://schemas.microsoft.com/office/drawing/2014/main" id="{D0ABAB9F-7D6E-7E51-422E-0A06DC9B73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5834" y="2996952"/>
            <a:ext cx="2967640" cy="3711126"/>
          </a:xfrm>
          <a:prstGeom prst="rect">
            <a:avLst/>
          </a:prstGeom>
          <a:ln>
            <a:noFill/>
          </a:ln>
          <a:effectLst>
            <a:softEdge rad="112500"/>
          </a:effectLst>
        </p:spPr>
      </p:pic>
      <p:pic>
        <p:nvPicPr>
          <p:cNvPr id="9" name="Imagine 8">
            <a:extLst>
              <a:ext uri="{FF2B5EF4-FFF2-40B4-BE49-F238E27FC236}">
                <a16:creationId xmlns:a16="http://schemas.microsoft.com/office/drawing/2014/main" id="{2B1EE712-45AC-5AC6-298C-04A8581A83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3378" y="2609388"/>
            <a:ext cx="3607156" cy="2705367"/>
          </a:xfrm>
          <a:prstGeom prst="rect">
            <a:avLst/>
          </a:prstGeom>
          <a:ln>
            <a:noFill/>
          </a:ln>
          <a:effectLst>
            <a:softEdge rad="112500"/>
          </a:effectLst>
        </p:spPr>
      </p:pic>
      <p:pic>
        <p:nvPicPr>
          <p:cNvPr id="11" name="Imagine 10">
            <a:extLst>
              <a:ext uri="{FF2B5EF4-FFF2-40B4-BE49-F238E27FC236}">
                <a16:creationId xmlns:a16="http://schemas.microsoft.com/office/drawing/2014/main" id="{DD2FF499-F27E-DB36-ABFF-137A91766D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963" y="2582044"/>
            <a:ext cx="4283968" cy="3212976"/>
          </a:xfrm>
          <a:prstGeom prst="rect">
            <a:avLst/>
          </a:prstGeom>
          <a:ln>
            <a:noFill/>
          </a:ln>
          <a:effectLst>
            <a:softEdge rad="112500"/>
          </a:effectLst>
        </p:spPr>
      </p:pic>
    </p:spTree>
    <p:extLst>
      <p:ext uri="{BB962C8B-B14F-4D97-AF65-F5344CB8AC3E}">
        <p14:creationId xmlns:p14="http://schemas.microsoft.com/office/powerpoint/2010/main" val="20963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p:cNvSpPr>
            <a:spLocks noGrp="1"/>
          </p:cNvSpPr>
          <p:nvPr>
            <p:ph idx="1"/>
          </p:nvPr>
        </p:nvSpPr>
        <p:spPr>
          <a:xfrm>
            <a:off x="2133972" y="1412776"/>
            <a:ext cx="9505057" cy="4032448"/>
          </a:xfrm>
        </p:spPr>
        <p:txBody>
          <a:bodyPr rtlCol="0"/>
          <a:lstStyle/>
          <a:p>
            <a:pPr marL="0" indent="0" algn="r" rtl="0">
              <a:buNone/>
            </a:pPr>
            <a:endParaRPr lang="ro-RO" i="1">
              <a:solidFill>
                <a:srgbClr val="FF0000"/>
              </a:solidFill>
              <a:latin typeface="-apple-system"/>
            </a:endParaRPr>
          </a:p>
          <a:p>
            <a:pPr marL="0" indent="0" algn="r" rtl="0">
              <a:lnSpc>
                <a:spcPct val="100000"/>
              </a:lnSpc>
              <a:buNone/>
            </a:pPr>
            <a:r>
              <a:rPr lang="ro-RO" i="1">
                <a:solidFill>
                  <a:srgbClr val="FF0000"/>
                </a:solidFill>
                <a:latin typeface="-apple-system"/>
              </a:rPr>
              <a:t>„</a:t>
            </a:r>
            <a:r>
              <a:rPr lang="ro-RO" sz="2800" i="1">
                <a:solidFill>
                  <a:srgbClr val="FF0000"/>
                </a:solidFill>
                <a:latin typeface="-apple-system"/>
              </a:rPr>
              <a:t>Munca în echipă transformă ideile </a:t>
            </a:r>
          </a:p>
          <a:p>
            <a:pPr marL="0" indent="0" algn="r" rtl="0">
              <a:lnSpc>
                <a:spcPct val="100000"/>
              </a:lnSpc>
              <a:buNone/>
            </a:pPr>
            <a:r>
              <a:rPr lang="ro-RO" sz="2800" i="1">
                <a:solidFill>
                  <a:srgbClr val="FF0000"/>
                </a:solidFill>
                <a:latin typeface="-apple-system"/>
              </a:rPr>
              <a:t>în realitate.”</a:t>
            </a:r>
          </a:p>
          <a:p>
            <a:pPr marL="0" indent="0" algn="ctr" rtl="0">
              <a:buNone/>
            </a:pPr>
            <a:endParaRPr lang="ro-RO" sz="2800">
              <a:latin typeface="-apple-system"/>
            </a:endParaRPr>
          </a:p>
        </p:txBody>
      </p:sp>
      <p:pic>
        <p:nvPicPr>
          <p:cNvPr id="6" name="Imagine 5">
            <a:extLst>
              <a:ext uri="{FF2B5EF4-FFF2-40B4-BE49-F238E27FC236}">
                <a16:creationId xmlns:a16="http://schemas.microsoft.com/office/drawing/2014/main" id="{0299F4C8-649F-ADB3-B53D-E9E80FFA86BE}"/>
              </a:ext>
            </a:extLst>
          </p:cNvPr>
          <p:cNvPicPr>
            <a:picLocks noChangeAspect="1"/>
          </p:cNvPicPr>
          <p:nvPr/>
        </p:nvPicPr>
        <p:blipFill>
          <a:blip r:embed="rId3"/>
          <a:stretch>
            <a:fillRect/>
          </a:stretch>
        </p:blipFill>
        <p:spPr>
          <a:xfrm>
            <a:off x="6670476" y="3323136"/>
            <a:ext cx="5234275" cy="3507559"/>
          </a:xfrm>
          <a:prstGeom prst="rect">
            <a:avLst/>
          </a:prstGeom>
          <a:ln>
            <a:noFill/>
          </a:ln>
          <a:effectLst>
            <a:softEdge rad="112500"/>
          </a:effectLst>
        </p:spPr>
      </p:pic>
      <p:pic>
        <p:nvPicPr>
          <p:cNvPr id="7" name="Imagine 6">
            <a:extLst>
              <a:ext uri="{FF2B5EF4-FFF2-40B4-BE49-F238E27FC236}">
                <a16:creationId xmlns:a16="http://schemas.microsoft.com/office/drawing/2014/main" id="{9EBC03E1-4E3C-6C42-B1E5-E1CE5B5ADEF6}"/>
              </a:ext>
            </a:extLst>
          </p:cNvPr>
          <p:cNvPicPr>
            <a:picLocks noChangeAspect="1"/>
          </p:cNvPicPr>
          <p:nvPr/>
        </p:nvPicPr>
        <p:blipFill>
          <a:blip r:embed="rId4"/>
          <a:stretch>
            <a:fillRect/>
          </a:stretch>
        </p:blipFill>
        <p:spPr>
          <a:xfrm>
            <a:off x="549796" y="262685"/>
            <a:ext cx="4198981" cy="2852936"/>
          </a:xfrm>
          <a:prstGeom prst="rect">
            <a:avLst/>
          </a:prstGeom>
        </p:spPr>
      </p:pic>
      <p:sp>
        <p:nvSpPr>
          <p:cNvPr id="9" name="CasetăText 8">
            <a:extLst>
              <a:ext uri="{FF2B5EF4-FFF2-40B4-BE49-F238E27FC236}">
                <a16:creationId xmlns:a16="http://schemas.microsoft.com/office/drawing/2014/main" id="{3A464A7C-0763-1848-8EA9-5F1121AEB1E0}"/>
              </a:ext>
            </a:extLst>
          </p:cNvPr>
          <p:cNvSpPr txBox="1"/>
          <p:nvPr/>
        </p:nvSpPr>
        <p:spPr>
          <a:xfrm rot="10800000" flipV="1">
            <a:off x="549796" y="5076915"/>
            <a:ext cx="5688632" cy="501676"/>
          </a:xfrm>
          <a:prstGeom prst="rect">
            <a:avLst/>
          </a:prstGeom>
          <a:noFill/>
        </p:spPr>
        <p:txBody>
          <a:bodyPr wrap="square">
            <a:spAutoFit/>
          </a:bodyPr>
          <a:lstStyle/>
          <a:p>
            <a:pPr marL="0" marR="0" lvl="0" indent="0" algn="ctr" defTabSz="1218987" rtl="0" eaLnBrk="1" fontAlgn="auto" latinLnBrk="0" hangingPunct="1">
              <a:lnSpc>
                <a:spcPct val="95000"/>
              </a:lnSpc>
              <a:spcBef>
                <a:spcPts val="1866"/>
              </a:spcBef>
              <a:spcAft>
                <a:spcPts val="0"/>
              </a:spcAft>
              <a:buClr>
                <a:srgbClr val="51C3F9">
                  <a:lumMod val="50000"/>
                </a:srgbClr>
              </a:buClr>
              <a:buSzPct val="100000"/>
              <a:buFont typeface="Arial" pitchFamily="34" charset="0"/>
              <a:buNone/>
              <a:tabLst/>
              <a:defRPr/>
            </a:pPr>
            <a:r>
              <a:rPr kumimoji="0" lang="ro-RO" sz="2800" b="0" i="0" u="none" strike="noStrike" kern="1200" cap="none" spc="0" normalizeH="0" baseline="0" noProof="0">
                <a:ln>
                  <a:noFill/>
                </a:ln>
                <a:solidFill>
                  <a:prstClr val="black"/>
                </a:solidFill>
                <a:effectLst/>
                <a:uLnTx/>
                <a:uFillTx/>
                <a:latin typeface="-apple-system"/>
                <a:ea typeface="+mn-ea"/>
                <a:cs typeface="+mn-cs"/>
              </a:rPr>
              <a:t>Vă mulțumesc pentru atenţie!</a:t>
            </a:r>
            <a:endParaRPr kumimoji="0" lang="ro-RO" sz="2800" b="0" i="0" u="none" strike="noStrike" kern="1200" cap="none" spc="0" normalizeH="0" baseline="0" noProof="0" dirty="0">
              <a:ln>
                <a:noFill/>
              </a:ln>
              <a:solidFill>
                <a:prstClr val="black"/>
              </a:solidFill>
              <a:effectLst/>
              <a:uLnTx/>
              <a:uFillTx/>
              <a:latin typeface="-apple-system"/>
              <a:ea typeface="+mn-ea"/>
              <a:cs typeface="+mn-cs"/>
            </a:endParaRPr>
          </a:p>
        </p:txBody>
      </p:sp>
    </p:spTree>
    <p:extLst>
      <p:ext uri="{BB962C8B-B14F-4D97-AF65-F5344CB8AC3E}">
        <p14:creationId xmlns:p14="http://schemas.microsoft.com/office/powerpoint/2010/main" val="1484067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ine ați revenit la prezentarea școlară">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Office_26628387_TF03460615" id="{31AF8E53-77EE-4EC8-AB70-EB6126A22EB8}" vid="{A393C365-25A1-489E-81CB-81E596B77B03}"/>
    </a:ext>
  </a:extLst>
</a:theme>
</file>

<file path=ppt/theme/theme2.xml><?xml version="1.0" encoding="utf-8"?>
<a:theme xmlns:a="http://schemas.openxmlformats.org/drawingml/2006/main" name="Temă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ă Offic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808</TotalTime>
  <Words>1618</Words>
  <Application>Microsoft Office PowerPoint</Application>
  <PresentationFormat>Particularizare</PresentationFormat>
  <Paragraphs>97</Paragraphs>
  <Slides>16</Slides>
  <Notes>8</Notes>
  <HiddenSlides>0</HiddenSlides>
  <MMClips>0</MMClips>
  <ScaleCrop>false</ScaleCrop>
  <HeadingPairs>
    <vt:vector size="6" baseType="variant">
      <vt:variant>
        <vt:lpstr>Fonturi utilizate</vt:lpstr>
      </vt:variant>
      <vt:variant>
        <vt:i4>6</vt:i4>
      </vt:variant>
      <vt:variant>
        <vt:lpstr>Temă</vt:lpstr>
      </vt:variant>
      <vt:variant>
        <vt:i4>1</vt:i4>
      </vt:variant>
      <vt:variant>
        <vt:lpstr>Titluri diapozitive</vt:lpstr>
      </vt:variant>
      <vt:variant>
        <vt:i4>16</vt:i4>
      </vt:variant>
    </vt:vector>
  </HeadingPairs>
  <TitlesOfParts>
    <vt:vector size="23" baseType="lpstr">
      <vt:lpstr>-apple-system</vt:lpstr>
      <vt:lpstr>Arial</vt:lpstr>
      <vt:lpstr>Calibri</vt:lpstr>
      <vt:lpstr>Century Gothic</vt:lpstr>
      <vt:lpstr>Lora</vt:lpstr>
      <vt:lpstr>Wingdings</vt:lpstr>
      <vt:lpstr>Bine ați revenit la prezentarea școlară</vt:lpstr>
      <vt:lpstr>Prezentare PowerPoint</vt:lpstr>
      <vt:lpstr>Introducere</vt:lpstr>
      <vt:lpstr>Prezentare PowerPoint</vt:lpstr>
      <vt:lpstr>Obiectivele mobilității:</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anamariavedislav18@gmail.com</dc:creator>
  <cp:lastModifiedBy>anamariavedislav18@gmail.com</cp:lastModifiedBy>
  <cp:revision>30</cp:revision>
  <dcterms:created xsi:type="dcterms:W3CDTF">2026-05-13T05:31:51Z</dcterms:created>
  <dcterms:modified xsi:type="dcterms:W3CDTF">2026-06-09T09:15:33Z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