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5" r:id="rId14"/>
    <p:sldId id="266" r:id="rId15"/>
    <p:sldId id="276" r:id="rId16"/>
    <p:sldId id="269" r:id="rId17"/>
    <p:sldId id="270" r:id="rId18"/>
    <p:sldId id="277" r:id="rId19"/>
    <p:sldId id="271" r:id="rId20"/>
    <p:sldId id="274" r:id="rId21"/>
    <p:sldId id="272" r:id="rId22"/>
    <p:sldId id="27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>
        <p:scale>
          <a:sx n="73" d="100"/>
          <a:sy n="73" d="100"/>
        </p:scale>
        <p:origin x="121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D6CDC-6E4C-5170-DE40-3E6FBB35A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A66E15-4BB6-BFAF-C959-BD82B8713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0317F-C35D-0C5A-662C-885C416C8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A4279-FCF7-9931-BDAB-67BD86838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A8B77-A0AC-E859-AF6D-A52A0FB6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EA3B-C534-EAA7-9193-21761CD4F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14A26-792E-7D46-087E-04032580A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7699B-E1A6-E25C-E075-1E6D1289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D76C5-A151-5776-7501-E5E60BCD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280F6-1665-3C13-1A62-1F7B91A56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0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74A4-CA6D-1172-A39E-D127D5E40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5D3F9-0C77-DFC3-672D-CEDC2C7D4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0A520-5965-77FB-F75E-7A8F39F0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A1591-2A2A-E358-EE73-5EA3CF2D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11390-6550-CE59-EA82-495A96FA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24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2FD8-9DAC-6E76-22B0-4E0145B55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3BE12-FF84-BB94-B409-95F9AFFAF6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8FA12-816F-91C3-C059-F92B475EA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C765B-BE73-5EEB-9C5D-02E811F1D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28E2C6-5763-38A6-BD61-8183AC0F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862C84-5B5D-9FC7-E9CE-731003944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39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4162E-2353-15C4-97D6-5CDD6EC8C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403B7-D57F-C3C6-FCE8-18CBF52443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6D3E6D-2944-4DBD-4AAC-86CF567D5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15EA9-B6EB-D188-DE84-5230556E4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B078F7-A22F-5282-8DBB-B114AC81F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6DE9E6-B5E1-4D35-024C-648D613F6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2A20F2-9323-75D3-892E-3E608709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133AF-11F0-C690-8581-50641A33C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71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2AAA-ACC5-2054-CE6C-010DB5789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55643C-E5A8-36C8-D951-ACE0F521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D02DCB-17B7-2979-07B0-E3B51433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410152-3A34-86EE-F71C-AB9F98AE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98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EFF07-97C0-D2A6-8D4E-0A29623B2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0B6332-3A38-B391-AF12-542EFAE16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3406B-0E17-2730-CA21-02698239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76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5F896-0833-4B01-4F59-A5D1F0EA2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D45AF-F8B6-1100-BFFC-1482675E6A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66CCE-DB61-1696-BA8C-75F5D349BC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453DD-90D0-74E9-2520-14A63AE83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8E54EA-9469-B917-4768-76E26DAF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164-B751-4450-CF99-755CACD5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B4D9C-1EE7-F526-F58D-76E3BCED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099DF1-3575-2A40-A4F9-4AF2AE4E8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B3CA4-3563-CAB0-D74D-3A10984C7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2BA24-D77A-EFA6-0F37-3AB36864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8DF88D-5182-E086-950F-A3853A20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A1A6F-B154-814B-6710-94FEB6F1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8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C971F-5B35-6BF9-9C9A-5904EEFE5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5E604-3D92-03E7-D52D-A7DAEADFC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F4FE1-BA6F-B0D4-703A-77EC7EC1F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D375D-9DA3-ABCE-C1DD-FD01E94A4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6A9FF-6FD0-A3A1-7ABD-54AF980D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46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91711A-878F-8BD7-1528-7CBCE2671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AD1201-AF9B-B71F-8170-57842AAD88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FCA9E5-31B1-DAE6-D06B-BB2F0F513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F5493-0B20-3FB1-8491-48EBF3F86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B4C66-9977-3DEB-1EFD-041797B5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84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870527-8E5C-1D89-CD7E-0175D3FC8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AB658-2599-1BE5-47D7-D001DC913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B8451-E0AA-183C-8195-1EC319D956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8CC8D-4BD0-4AD1-B788-9615F07D740B}" type="datetimeFigureOut">
              <a:rPr lang="en-US" smtClean="0"/>
              <a:t>6/7/2026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735F0-2499-5CB2-0125-EDFC6293C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01302-20B4-A85C-6865-2B5DABE89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B2A4F-D62A-4C25-9B26-E7BAFA117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0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42CE1-A549-0E23-5EE1-3D48415853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A8173-5150-3FA4-6670-0595A2172D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2E8D45-1075-8C8E-4B5F-5D7ED2421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27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90">
        <p:fade/>
      </p:transition>
    </mc:Choice>
    <mc:Fallback xmlns="">
      <p:transition spd="med" advClick="0" advTm="99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084D8-411D-C7B1-C0DA-889C722A1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4D55-8117-422E-2800-A8F3505C09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695C61-F27E-A650-4C43-B3AB89F3B8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25256-116F-65F3-4216-35B01637E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41B1F2-F0A7-1294-B6F8-5718C49251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6000">
                <a:schemeClr val="tx1">
                  <a:alpha val="70000"/>
                </a:schemeClr>
              </a:gs>
              <a:gs pos="100000">
                <a:schemeClr val="tx1">
                  <a:alpha val="51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F15CAE-C6F5-0F41-7056-752F93001BFE}"/>
              </a:ext>
            </a:extLst>
          </p:cNvPr>
          <p:cNvSpPr txBox="1"/>
          <p:nvPr/>
        </p:nvSpPr>
        <p:spPr>
          <a:xfrm>
            <a:off x="2004391" y="847676"/>
            <a:ext cx="81832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72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Cireșarii în Europa</a:t>
            </a:r>
            <a:br>
              <a:rPr lang="ro-RO" sz="72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72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en-US" sz="72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47149"/>
      </p:ext>
    </p:extLst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79EDB4-B9AB-BB6E-A77C-CCB4FD891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398" y="150882"/>
            <a:ext cx="2552823" cy="3403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B82ACC-1A04-3FD9-73D0-0332532AB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52740" y="3554645"/>
            <a:ext cx="2952956" cy="2952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0465E8-70D4-444B-2CC8-798E372017B8}"/>
              </a:ext>
            </a:extLst>
          </p:cNvPr>
          <p:cNvSpPr txBox="1"/>
          <p:nvPr/>
        </p:nvSpPr>
        <p:spPr>
          <a:xfrm>
            <a:off x="-7955901" y="150882"/>
            <a:ext cx="795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Înainte de plecare –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Bagajul cu așteptări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FA2303-7D94-0ADC-E7AA-8B296D2D5C53}"/>
              </a:ext>
            </a:extLst>
          </p:cNvPr>
          <p:cNvSpPr txBox="1"/>
          <p:nvPr/>
        </p:nvSpPr>
        <p:spPr>
          <a:xfrm>
            <a:off x="-7588419" y="1113692"/>
            <a:ext cx="7826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Așteptări, obiective și primele impresii ale participanțiilor anului acestuia: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5341F-64FC-3390-2AE6-0A625642EDF1}"/>
              </a:ext>
            </a:extLst>
          </p:cNvPr>
          <p:cNvSpPr txBox="1"/>
          <p:nvPr/>
        </p:nvSpPr>
        <p:spPr>
          <a:xfrm>
            <a:off x="-5688650" y="1944689"/>
            <a:ext cx="52595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Așteptări și obiective:</a:t>
            </a:r>
            <a:b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să </a:t>
            </a: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explorăm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 cultură diferită </a:t>
            </a:r>
          </a:p>
          <a:p>
            <a: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să vedem cum este școala acolo</a:t>
            </a:r>
            <a:b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să ne facem prieteni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D886DB-9CA7-D64D-7111-22CE0FC92DCE}"/>
              </a:ext>
            </a:extLst>
          </p:cNvPr>
          <p:cNvSpPr txBox="1"/>
          <p:nvPr/>
        </p:nvSpPr>
        <p:spPr>
          <a:xfrm>
            <a:off x="-4870213" y="4011909"/>
            <a:ext cx="29529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 impresii:</a:t>
            </a:r>
            <a:b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aerul era mai cald</a:t>
            </a:r>
            <a:b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aglomeratie</a:t>
            </a:r>
            <a:b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oamenii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primitori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041096"/>
      </p:ext>
    </p:extLst>
  </p:cSld>
  <p:clrMapOvr>
    <a:masterClrMapping/>
  </p:clrMapOvr>
  <p:transition spd="slow" advClick="0" advTm="10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49BBB-7217-5AAE-76CE-F405E88B3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E7DA06-0621-9031-1BAB-A3C6F8CA1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648" y="150882"/>
            <a:ext cx="2552823" cy="3403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09FDCD-B892-83AC-E1F8-766CA9CBC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6740" y="3554645"/>
            <a:ext cx="2952956" cy="2952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385B38-ABB3-D014-7F81-4169CB34D190}"/>
              </a:ext>
            </a:extLst>
          </p:cNvPr>
          <p:cNvSpPr txBox="1"/>
          <p:nvPr/>
        </p:nvSpPr>
        <p:spPr>
          <a:xfrm>
            <a:off x="238529" y="150882"/>
            <a:ext cx="7955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Înainte de plecare – 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o-RO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Bagajul cu așteptări</a:t>
            </a:r>
            <a:r>
              <a:rPr lang="en-US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5B872B-AB8A-4E24-3023-C08F6FC053BA}"/>
              </a:ext>
            </a:extLst>
          </p:cNvPr>
          <p:cNvSpPr txBox="1"/>
          <p:nvPr/>
        </p:nvSpPr>
        <p:spPr>
          <a:xfrm>
            <a:off x="238529" y="1113692"/>
            <a:ext cx="78269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Așteptări, obiective și primele impresii: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F74027-7298-4930-E1AA-9F00D60410CE}"/>
              </a:ext>
            </a:extLst>
          </p:cNvPr>
          <p:cNvSpPr txBox="1"/>
          <p:nvPr/>
        </p:nvSpPr>
        <p:spPr>
          <a:xfrm>
            <a:off x="325192" y="1575357"/>
            <a:ext cx="52595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Așteptări și obiective:</a:t>
            </a:r>
            <a:b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b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să </a:t>
            </a:r>
            <a:r>
              <a:rPr kumimoji="0" lang="ro-R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explorăm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o cultură diferită </a:t>
            </a:r>
          </a:p>
          <a:p>
            <a: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să vedem cum este școala acolo</a:t>
            </a:r>
            <a:b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să ne facem prieteni</a:t>
            </a:r>
            <a:b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imbunatatim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cunostintele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limba</a:t>
            </a:r>
            <a:b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invatam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cuvinte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spaniola</a:t>
            </a:r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o-RO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C364CC-A16F-29D6-11AD-D8A7E19B665C}"/>
              </a:ext>
            </a:extLst>
          </p:cNvPr>
          <p:cNvSpPr txBox="1"/>
          <p:nvPr/>
        </p:nvSpPr>
        <p:spPr>
          <a:xfrm>
            <a:off x="238529" y="4894968"/>
            <a:ext cx="34619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 impresii:</a:t>
            </a:r>
            <a:b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aerul era mai cald</a:t>
            </a:r>
            <a:b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aglomeratie</a:t>
            </a:r>
            <a:b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oamenii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pareau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primitori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494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95CE87-3BDD-CE10-8708-FBF62C78B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90535"/>
      </p:ext>
    </p:extLst>
  </p:cSld>
  <p:clrMapOvr>
    <a:masterClrMapping/>
  </p:clrMapOvr>
  <p:transition spd="slow" advClick="0" advTm="1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44963-553E-BD90-E219-709DB770F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B9019-F277-E362-914E-47D896E92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7A8923-FB7A-0033-CAF5-20A3824E55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BB53BB-1C6B-ABF9-C4DF-AC11A83FE178}"/>
              </a:ext>
            </a:extLst>
          </p:cNvPr>
          <p:cNvSpPr txBox="1"/>
          <p:nvPr/>
        </p:nvSpPr>
        <p:spPr>
          <a:xfrm>
            <a:off x="550985" y="363415"/>
            <a:ext cx="11371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timpul mobilității – Trăiește, învata, explorează 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718E9E-F169-263A-282D-B50CBA354E96}"/>
              </a:ext>
            </a:extLst>
          </p:cNvPr>
          <p:cNvSpPr txBox="1"/>
          <p:nvPr/>
        </p:nvSpPr>
        <p:spPr>
          <a:xfrm>
            <a:off x="398585" y="1359877"/>
            <a:ext cx="4900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 întâi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(25 </a:t>
            </a:r>
            <a:r>
              <a:rPr lang="en-US" sz="4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aprilie</a:t>
            </a:r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58B17D-3ED4-8F9A-815C-EA4E8BA1E061}"/>
              </a:ext>
            </a:extLst>
          </p:cNvPr>
          <p:cNvSpPr txBox="1"/>
          <p:nvPr/>
        </p:nvSpPr>
        <p:spPr>
          <a:xfrm>
            <a:off x="1488831" y="2143479"/>
            <a:ext cx="92612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săptămâni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nerăbdare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întâlnit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rămas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-bun de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părinți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autocar.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ore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ajuns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aeroport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ore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avion.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Zborul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ore,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alături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rapid.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ajunși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Malaga,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cald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decât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România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decât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oamenii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prietenoși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civilizați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sosirea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Spania,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autocarul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Torrox Costa. La ora 10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cazare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întâmpinați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piscină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ne-a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entuziasmat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Înăuntru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camerele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având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singur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dulap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supraetajate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camerele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perfecte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deoarece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contează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afli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ești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oameni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dragi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4575031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E9D8F1-45F3-AB4D-B9AD-5A0B40A0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24771"/>
      </p:ext>
    </p:extLst>
  </p:cSld>
  <p:clrMapOvr>
    <a:masterClrMapping/>
  </p:clrMapOvr>
  <p:transition spd="slow" advClick="0" advTm="1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1FEF6-7F0E-CB28-9DB7-1C42816F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995125-002C-9F3D-4F25-0E188F3F0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55B1C1-32DC-D73C-EDED-F096EBCB1A3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AE9847-41E3-0B53-2EBF-B7C3AE963FF7}"/>
              </a:ext>
            </a:extLst>
          </p:cNvPr>
          <p:cNvSpPr txBox="1"/>
          <p:nvPr/>
        </p:nvSpPr>
        <p:spPr>
          <a:xfrm>
            <a:off x="902677" y="599273"/>
            <a:ext cx="70807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</a:t>
            </a:r>
            <a:r>
              <a:rPr lang="ro-RO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doua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(26 </a:t>
            </a:r>
            <a:r>
              <a:rPr lang="en-US" sz="5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aprilie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5C2B94-F119-95E5-36E2-FB8C75ED240A}"/>
              </a:ext>
            </a:extLst>
          </p:cNvPr>
          <p:cNvSpPr txBox="1"/>
          <p:nvPr/>
        </p:nvSpPr>
        <p:spPr>
          <a:xfrm>
            <a:off x="902677" y="1617853"/>
            <a:ext cx="9775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început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ora 7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dimineața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ora 9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Granada.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Drumul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ore,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meritat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așteptarea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deoarece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Granada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monumente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obiective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turistice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fascinante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întâmpinați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priveliște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Drumurile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istorică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orașului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făcute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așezate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încât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frumoase.După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drum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scurt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ajuns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palatul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Alhambra.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Palatul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vârful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deal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întindea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suprafață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enormă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Acolo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ore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căldură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meritat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pornit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Catedrala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Granada.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Interiorul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detaliate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reprezentând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evenimente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religioase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puțin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restaurant,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plimbat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străzile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Granadei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final,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întors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autocarul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Torrox,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până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ora 10.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974536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AF66FF-35CD-3C5A-C637-B7A7F5FEC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41057"/>
      </p:ext>
    </p:extLst>
  </p:cSld>
  <p:clrMapOvr>
    <a:masterClrMapping/>
  </p:clrMapOvr>
  <p:transition spd="slow" advTm="1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9F03D-B1BD-5482-B819-8CFC06AB9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C4886B-5992-3BDF-8F43-870F218DFB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C31F312-9EE7-F9B5-428F-16E7E393F6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F5E57-D499-AFD6-B4E4-9538EFAA20D4}"/>
              </a:ext>
            </a:extLst>
          </p:cNvPr>
          <p:cNvSpPr txBox="1"/>
          <p:nvPr/>
        </p:nvSpPr>
        <p:spPr>
          <a:xfrm>
            <a:off x="808891" y="411704"/>
            <a:ext cx="69048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</a:t>
            </a:r>
            <a:r>
              <a:rPr lang="ro-RO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treia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(27 </a:t>
            </a:r>
            <a:r>
              <a:rPr lang="en-US" sz="5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aprilie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E0D7D8-853B-AAFF-6364-DDEC99ABC680}"/>
              </a:ext>
            </a:extLst>
          </p:cNvPr>
          <p:cNvSpPr txBox="1"/>
          <p:nvPr/>
        </p:nvSpPr>
        <p:spPr>
          <a:xfrm>
            <a:off x="961293" y="1335034"/>
            <a:ext cx="815926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zi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proiectului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Erasmus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primiți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căldură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educatori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plăcută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întâmpinat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zâmbete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entuziasm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ocazia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cum se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desfășoară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activitățile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lor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zilnice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educatorii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lucrează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interesant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descoperim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diferențele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lor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educație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cel din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România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diverse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activități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interactive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alături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simțim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bineveniți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apreciați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grădiniță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magazine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viață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din Spania.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descoperit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obiceiuri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ajutat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înțelegem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spaniolă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interesante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1461118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86B0DC-8F27-4E45-C158-6C75E06A5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1785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166765821"/>
      </p:ext>
    </p:extLst>
  </p:cSld>
  <p:clrMapOvr>
    <a:masterClrMapping/>
  </p:clrMapOvr>
  <p:transition spd="slow" advClick="0" advTm="1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549B1-F121-4A6C-4B47-C61C9F115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53BDA0-2319-9354-324E-8DA425A235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1785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A5AFD7-5D8B-980B-28B3-867C7ABC0E52}"/>
              </a:ext>
            </a:extLst>
          </p:cNvPr>
          <p:cNvSpPr/>
          <p:nvPr/>
        </p:nvSpPr>
        <p:spPr>
          <a:xfrm>
            <a:off x="0" y="0"/>
            <a:ext cx="12192000" cy="6951785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3F0928-2676-867E-573F-C037320F8771}"/>
              </a:ext>
            </a:extLst>
          </p:cNvPr>
          <p:cNvSpPr txBox="1"/>
          <p:nvPr/>
        </p:nvSpPr>
        <p:spPr>
          <a:xfrm>
            <a:off x="773724" y="1670208"/>
            <a:ext cx="103324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marți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deosebit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interesantă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ocazia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școală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învață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vârste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cuprinse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 ani, un loc vibrant,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zâmbete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curiozitate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Copiii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s-au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dovedit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fi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extrem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prietenoși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deschiși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amabili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întâmpinându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-ne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căldură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sinceritate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parcursul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vizitei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reușit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purtăm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conversații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limba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engleză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întreaga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într-una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educativă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plăcută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impresionant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dornici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comunice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natural se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legătura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ciuda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diferențelor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vârstă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plăcută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acolo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perfect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noastră.Impresiile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noastre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clar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pozitive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zi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echilibrată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interacțiune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pe care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păstra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drag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82145C-2EA9-6D91-C861-F0C64773F8F3}"/>
              </a:ext>
            </a:extLst>
          </p:cNvPr>
          <p:cNvSpPr txBox="1"/>
          <p:nvPr/>
        </p:nvSpPr>
        <p:spPr>
          <a:xfrm>
            <a:off x="996461" y="527538"/>
            <a:ext cx="7326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 a patra</a:t>
            </a:r>
            <a:r>
              <a:rPr lang="en-US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(28 </a:t>
            </a:r>
            <a:r>
              <a:rPr lang="en-US" sz="5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aprilie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o-RO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08062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7EADF8-72E3-484C-C755-95E2ACF0B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38153"/>
      </p:ext>
    </p:extLst>
  </p:cSld>
  <p:clrMapOvr>
    <a:masterClrMapping/>
  </p:clrMapOvr>
  <p:transition spd="slow" advClick="0" advTm="1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D2440-FC1C-252A-ADB7-17B5D8584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56E880-35FD-9EE8-5A10-6B4C425B2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8560D8-19B3-FBF1-99AC-F5DC7A3DAC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8C4C74-2975-8636-5803-AA3DE1BE8A3A}"/>
              </a:ext>
            </a:extLst>
          </p:cNvPr>
          <p:cNvSpPr txBox="1"/>
          <p:nvPr/>
        </p:nvSpPr>
        <p:spPr>
          <a:xfrm>
            <a:off x="581130" y="1472492"/>
            <a:ext cx="1161087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</a:rPr>
              <a:t>Alarma</a:t>
            </a:r>
            <a:r>
              <a:rPr lang="en-US" sz="2400" dirty="0">
                <a:solidFill>
                  <a:schemeClr val="bg1"/>
                </a:solidFill>
              </a:rPr>
              <a:t> a </a:t>
            </a:r>
            <a:r>
              <a:rPr lang="en-US" sz="2400" dirty="0" err="1">
                <a:solidFill>
                  <a:schemeClr val="bg1"/>
                </a:solidFill>
              </a:rPr>
              <a:t>sunat</a:t>
            </a:r>
            <a:r>
              <a:rPr lang="en-US" sz="2400" dirty="0">
                <a:solidFill>
                  <a:schemeClr val="bg1"/>
                </a:solidFill>
              </a:rPr>
              <a:t> la ora 7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două</a:t>
            </a:r>
            <a:r>
              <a:rPr lang="en-US" sz="2400" dirty="0">
                <a:solidFill>
                  <a:schemeClr val="bg1"/>
                </a:solidFill>
              </a:rPr>
              <a:t> ore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care ne-am </a:t>
            </a:r>
            <a:r>
              <a:rPr lang="en-US" sz="2400" dirty="0" err="1">
                <a:solidFill>
                  <a:schemeClr val="bg1"/>
                </a:solidFill>
              </a:rPr>
              <a:t>pregătit</a:t>
            </a:r>
            <a:r>
              <a:rPr lang="en-US" sz="2400" dirty="0">
                <a:solidFill>
                  <a:schemeClr val="bg1"/>
                </a:solidFill>
              </a:rPr>
              <a:t>, am </a:t>
            </a:r>
            <a:r>
              <a:rPr lang="en-US" sz="2400" dirty="0" err="1">
                <a:solidFill>
                  <a:schemeClr val="bg1"/>
                </a:solidFill>
              </a:rPr>
              <a:t>pornit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școală</a:t>
            </a:r>
            <a:r>
              <a:rPr lang="en-US" sz="2400" dirty="0">
                <a:solidFill>
                  <a:schemeClr val="bg1"/>
                </a:solidFill>
              </a:rPr>
              <a:t> din alt </a:t>
            </a:r>
            <a:r>
              <a:rPr lang="en-US" sz="2400" dirty="0" err="1">
                <a:solidFill>
                  <a:schemeClr val="bg1"/>
                </a:solidFill>
              </a:rPr>
              <a:t>oraș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Școala</a:t>
            </a:r>
            <a:r>
              <a:rPr lang="en-US" sz="2400" dirty="0">
                <a:solidFill>
                  <a:schemeClr val="bg1"/>
                </a:solidFill>
              </a:rPr>
              <a:t> era </a:t>
            </a:r>
            <a:r>
              <a:rPr lang="en-US" sz="2400" dirty="0" err="1">
                <a:solidFill>
                  <a:schemeClr val="bg1"/>
                </a:solidFill>
              </a:rPr>
              <a:t>extrem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frumoasă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arăta</a:t>
            </a:r>
            <a:r>
              <a:rPr lang="en-US" sz="2400" dirty="0">
                <a:solidFill>
                  <a:schemeClr val="bg1"/>
                </a:solidFill>
              </a:rPr>
              <a:t> ca un </a:t>
            </a:r>
            <a:r>
              <a:rPr lang="en-US" sz="2400" dirty="0" err="1">
                <a:solidFill>
                  <a:schemeClr val="bg1"/>
                </a:solidFill>
              </a:rPr>
              <a:t>muzeu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Înăuntru</a:t>
            </a:r>
            <a:r>
              <a:rPr lang="en-US" sz="2400" dirty="0">
                <a:solidFill>
                  <a:schemeClr val="bg1"/>
                </a:solidFill>
              </a:rPr>
              <a:t> se </a:t>
            </a:r>
            <a:r>
              <a:rPr lang="en-US" sz="2400" dirty="0" err="1">
                <a:solidFill>
                  <a:schemeClr val="bg1"/>
                </a:solidFill>
              </a:rPr>
              <a:t>aflau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statui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mici</a:t>
            </a:r>
            <a:r>
              <a:rPr lang="en-US" sz="2400" dirty="0">
                <a:solidFill>
                  <a:schemeClr val="bg1"/>
                </a:solidFill>
              </a:rPr>
              <a:t> cu </a:t>
            </a:r>
            <a:r>
              <a:rPr lang="en-US" sz="2400" dirty="0" err="1">
                <a:solidFill>
                  <a:schemeClr val="bg1"/>
                </a:solidFill>
              </a:rPr>
              <a:t>personalități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spaniole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importante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scurtă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vizită</a:t>
            </a:r>
            <a:r>
              <a:rPr lang="en-US" sz="2400" dirty="0">
                <a:solidFill>
                  <a:schemeClr val="bg1"/>
                </a:solidFill>
              </a:rPr>
              <a:t>, ne-am </a:t>
            </a:r>
            <a:r>
              <a:rPr lang="en-US" sz="2400" dirty="0" err="1">
                <a:solidFill>
                  <a:schemeClr val="bg1"/>
                </a:solidFill>
              </a:rPr>
              <a:t>apucat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prezentat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proiectul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Laptopul</a:t>
            </a:r>
            <a:r>
              <a:rPr lang="en-US" sz="2400" dirty="0">
                <a:solidFill>
                  <a:schemeClr val="bg1"/>
                </a:solidFill>
              </a:rPr>
              <a:t> lor a </a:t>
            </a:r>
            <a:r>
              <a:rPr lang="en-US" sz="2400" dirty="0" err="1">
                <a:solidFill>
                  <a:schemeClr val="bg1"/>
                </a:solidFill>
              </a:rPr>
              <a:t>avut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niște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dificultăți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așa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că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nevoiți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citim</a:t>
            </a:r>
            <a:r>
              <a:rPr lang="en-US" sz="2400" dirty="0">
                <a:solidFill>
                  <a:schemeClr val="bg1"/>
                </a:solidFill>
              </a:rPr>
              <a:t> de pe </a:t>
            </a:r>
            <a:r>
              <a:rPr lang="en-US" sz="2400" dirty="0" err="1">
                <a:solidFill>
                  <a:schemeClr val="bg1"/>
                </a:solidFill>
              </a:rPr>
              <a:t>telefon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Apoi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pornit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o </a:t>
            </a:r>
            <a:r>
              <a:rPr lang="en-US" sz="2400" dirty="0" err="1">
                <a:solidFill>
                  <a:schemeClr val="bg1"/>
                </a:solidFill>
              </a:rPr>
              <a:t>școală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mult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mai</a:t>
            </a:r>
            <a:r>
              <a:rPr lang="en-US" sz="2400" dirty="0">
                <a:solidFill>
                  <a:schemeClr val="bg1"/>
                </a:solidFill>
              </a:rPr>
              <a:t> mare, care era </a:t>
            </a:r>
            <a:r>
              <a:rPr lang="en-US" sz="2400" dirty="0" err="1">
                <a:solidFill>
                  <a:schemeClr val="bg1"/>
                </a:solidFill>
              </a:rPr>
              <a:t>plină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elevi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primitori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ce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intrat</a:t>
            </a:r>
            <a:r>
              <a:rPr lang="en-US" sz="2400" dirty="0">
                <a:solidFill>
                  <a:schemeClr val="bg1"/>
                </a:solidFill>
              </a:rPr>
              <a:t>, am stat cu </a:t>
            </a:r>
            <a:r>
              <a:rPr lang="en-US" sz="2400" dirty="0" err="1">
                <a:solidFill>
                  <a:schemeClr val="bg1"/>
                </a:solidFill>
              </a:rPr>
              <a:t>elevii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pauză</a:t>
            </a:r>
            <a:r>
              <a:rPr lang="en-US" sz="2400" dirty="0">
                <a:solidFill>
                  <a:schemeClr val="bg1"/>
                </a:solidFill>
              </a:rPr>
              <a:t> 10 minute, </a:t>
            </a:r>
            <a:r>
              <a:rPr lang="en-US" sz="2400" dirty="0" err="1">
                <a:solidFill>
                  <a:schemeClr val="bg1"/>
                </a:solidFill>
              </a:rPr>
              <a:t>până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intrăm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într</a:t>
            </a:r>
            <a:r>
              <a:rPr lang="en-US" sz="2400" dirty="0">
                <a:solidFill>
                  <a:schemeClr val="bg1"/>
                </a:solidFill>
              </a:rPr>
              <a:t>-o </a:t>
            </a:r>
            <a:r>
              <a:rPr lang="en-US" sz="2400" dirty="0" err="1">
                <a:solidFill>
                  <a:schemeClr val="bg1"/>
                </a:solidFill>
              </a:rPr>
              <a:t>clasă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unde</a:t>
            </a:r>
            <a:r>
              <a:rPr lang="en-US" sz="2400" dirty="0">
                <a:solidFill>
                  <a:schemeClr val="bg1"/>
                </a:solidFill>
              </a:rPr>
              <a:t> ne-a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prezentată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școala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un elev.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prezentare</a:t>
            </a:r>
            <a:r>
              <a:rPr lang="en-US" sz="2400" dirty="0">
                <a:solidFill>
                  <a:schemeClr val="bg1"/>
                </a:solidFill>
              </a:rPr>
              <a:t>, a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trimis</a:t>
            </a:r>
            <a:r>
              <a:rPr lang="en-US" sz="2400" dirty="0">
                <a:solidFill>
                  <a:schemeClr val="bg1"/>
                </a:solidFill>
              </a:rPr>
              <a:t> un </a:t>
            </a:r>
            <a:r>
              <a:rPr lang="en-US" sz="2400" dirty="0" err="1">
                <a:solidFill>
                  <a:schemeClr val="bg1"/>
                </a:solidFill>
              </a:rPr>
              <a:t>reprezentant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pentru</a:t>
            </a:r>
            <a:r>
              <a:rPr lang="en-US" sz="2400" dirty="0">
                <a:solidFill>
                  <a:schemeClr val="bg1"/>
                </a:solidFill>
              </a:rPr>
              <a:t> a ne </a:t>
            </a:r>
            <a:r>
              <a:rPr lang="en-US" sz="2400" dirty="0" err="1">
                <a:solidFill>
                  <a:schemeClr val="bg1"/>
                </a:solidFill>
              </a:rPr>
              <a:t>descrie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școala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sistemul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învățământ</a:t>
            </a:r>
            <a:r>
              <a:rPr lang="en-US" sz="2400" dirty="0">
                <a:solidFill>
                  <a:schemeClr val="bg1"/>
                </a:solidFill>
              </a:rPr>
              <a:t> din </a:t>
            </a:r>
            <a:r>
              <a:rPr lang="en-US" sz="2400" dirty="0" err="1">
                <a:solidFill>
                  <a:schemeClr val="bg1"/>
                </a:solidFill>
              </a:rPr>
              <a:t>România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Prezentările</a:t>
            </a:r>
            <a:r>
              <a:rPr lang="en-US" sz="2400" dirty="0">
                <a:solidFill>
                  <a:schemeClr val="bg1"/>
                </a:solidFill>
              </a:rPr>
              <a:t> nu au </a:t>
            </a:r>
            <a:r>
              <a:rPr lang="en-US" sz="2400" dirty="0" err="1">
                <a:solidFill>
                  <a:schemeClr val="bg1"/>
                </a:solidFill>
              </a:rPr>
              <a:t>durat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mult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dar</a:t>
            </a:r>
            <a:r>
              <a:rPr lang="en-US" sz="2400" dirty="0">
                <a:solidFill>
                  <a:schemeClr val="bg1"/>
                </a:solidFill>
              </a:rPr>
              <a:t> au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interesante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ce</a:t>
            </a:r>
            <a:r>
              <a:rPr lang="en-US" sz="2400" dirty="0">
                <a:solidFill>
                  <a:schemeClr val="bg1"/>
                </a:solidFill>
              </a:rPr>
              <a:t> s-a </a:t>
            </a:r>
            <a:r>
              <a:rPr lang="en-US" sz="2400" dirty="0" err="1">
                <a:solidFill>
                  <a:schemeClr val="bg1"/>
                </a:solidFill>
              </a:rPr>
              <a:t>terminat</a:t>
            </a:r>
            <a:r>
              <a:rPr lang="en-US" sz="2400" dirty="0">
                <a:solidFill>
                  <a:schemeClr val="bg1"/>
                </a:solidFill>
              </a:rPr>
              <a:t> ora, am </a:t>
            </a:r>
            <a:r>
              <a:rPr lang="en-US" sz="2400" dirty="0" err="1">
                <a:solidFill>
                  <a:schemeClr val="bg1"/>
                </a:solidFill>
              </a:rPr>
              <a:t>mers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curtea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școlii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unde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petrecut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timp</a:t>
            </a:r>
            <a:r>
              <a:rPr lang="en-US" sz="2400" dirty="0">
                <a:solidFill>
                  <a:schemeClr val="bg1"/>
                </a:solidFill>
              </a:rPr>
              <a:t> cu </a:t>
            </a:r>
            <a:r>
              <a:rPr lang="en-US" sz="2400" dirty="0" err="1">
                <a:solidFill>
                  <a:schemeClr val="bg1"/>
                </a:solidFill>
              </a:rPr>
              <a:t>elevii</a:t>
            </a:r>
            <a:r>
              <a:rPr lang="en-US" sz="2400" dirty="0">
                <a:solidFill>
                  <a:schemeClr val="bg1"/>
                </a:solidFill>
              </a:rPr>
              <a:t> din Spania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făcut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poze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grup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Vizitele</a:t>
            </a:r>
            <a:r>
              <a:rPr lang="en-US" sz="2400" dirty="0">
                <a:solidFill>
                  <a:schemeClr val="bg1"/>
                </a:solidFill>
              </a:rPr>
              <a:t> au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foarte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frumoase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ne-au </a:t>
            </a:r>
            <a:r>
              <a:rPr lang="en-US" sz="2400" dirty="0" err="1">
                <a:solidFill>
                  <a:schemeClr val="bg1"/>
                </a:solidFill>
              </a:rPr>
              <a:t>făcut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înțelegem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asemănările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diferențele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dintre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români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spanioli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scurt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timp</a:t>
            </a:r>
            <a:r>
              <a:rPr lang="en-US" sz="2400" dirty="0">
                <a:solidFill>
                  <a:schemeClr val="bg1"/>
                </a:solidFill>
              </a:rPr>
              <a:t>, am </a:t>
            </a:r>
            <a:r>
              <a:rPr lang="en-US" sz="2400" dirty="0" err="1">
                <a:solidFill>
                  <a:schemeClr val="bg1"/>
                </a:solidFill>
              </a:rPr>
              <a:t>ajuns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înapoi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Torrox, de </a:t>
            </a:r>
            <a:r>
              <a:rPr lang="en-US" sz="2400" dirty="0" err="1">
                <a:solidFill>
                  <a:schemeClr val="bg1"/>
                </a:solidFill>
              </a:rPr>
              <a:t>unde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mers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mâncăm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înghețată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ce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ajuns</a:t>
            </a:r>
            <a:r>
              <a:rPr lang="en-US" sz="2400" dirty="0">
                <a:solidFill>
                  <a:schemeClr val="bg1"/>
                </a:solidFill>
              </a:rPr>
              <a:t> la </a:t>
            </a:r>
            <a:r>
              <a:rPr lang="en-US" sz="2400" dirty="0" err="1">
                <a:solidFill>
                  <a:schemeClr val="bg1"/>
                </a:solidFill>
              </a:rPr>
              <a:t>cazare</a:t>
            </a:r>
            <a:r>
              <a:rPr lang="en-US" sz="2400" dirty="0">
                <a:solidFill>
                  <a:schemeClr val="bg1"/>
                </a:solidFill>
              </a:rPr>
              <a:t>, am </a:t>
            </a:r>
            <a:r>
              <a:rPr lang="en-US" sz="2400" dirty="0" err="1">
                <a:solidFill>
                  <a:schemeClr val="bg1"/>
                </a:solidFill>
              </a:rPr>
              <a:t>petrecut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timp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lângă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piscină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până</a:t>
            </a:r>
            <a:r>
              <a:rPr lang="en-US" sz="2400" dirty="0">
                <a:solidFill>
                  <a:schemeClr val="bg1"/>
                </a:solidFill>
              </a:rPr>
              <a:t> s-a </a:t>
            </a:r>
            <a:r>
              <a:rPr lang="en-US" sz="2400" dirty="0" err="1">
                <a:solidFill>
                  <a:schemeClr val="bg1"/>
                </a:solidFill>
              </a:rPr>
              <a:t>făcut</a:t>
            </a:r>
            <a:r>
              <a:rPr lang="en-US" sz="2400" dirty="0">
                <a:solidFill>
                  <a:schemeClr val="bg1"/>
                </a:solidFill>
              </a:rPr>
              <a:t> ora 10.</a:t>
            </a:r>
          </a:p>
          <a:p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A7278C-94C2-E008-9E70-C69A7E744DDB}"/>
              </a:ext>
            </a:extLst>
          </p:cNvPr>
          <p:cNvSpPr txBox="1"/>
          <p:nvPr/>
        </p:nvSpPr>
        <p:spPr>
          <a:xfrm>
            <a:off x="581130" y="426634"/>
            <a:ext cx="73972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</a:t>
            </a:r>
            <a:r>
              <a:rPr lang="ro-RO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cincea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(29 </a:t>
            </a:r>
            <a:r>
              <a:rPr lang="en-US" sz="5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aprilie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6103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E8986B-E775-E8F0-0C6C-711816C1E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312A94-C11A-C00A-413E-8F3E4B932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60251" y="431043"/>
            <a:ext cx="2952956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955895-7A4A-19A5-FFA1-58767CE54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41906" y="2938609"/>
            <a:ext cx="2952954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219E0A-523D-0B23-B036-19BA5DB9DF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83592" y="-4219083"/>
            <a:ext cx="1557623" cy="337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CD3CF1-4D0B-DDAF-09F9-9173F0AD2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14189" y="8174140"/>
            <a:ext cx="2952956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4ED1F22-99A1-9B7C-7F84-F792928BABEE}"/>
              </a:ext>
            </a:extLst>
          </p:cNvPr>
          <p:cNvSpPr txBox="1"/>
          <p:nvPr/>
        </p:nvSpPr>
        <p:spPr>
          <a:xfrm>
            <a:off x="-4288903" y="431043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</a:t>
            </a:r>
            <a:r>
              <a:rPr lang="ro-RO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șasea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E10D1-1281-3DE7-03BA-7C3D10B306EC}"/>
              </a:ext>
            </a:extLst>
          </p:cNvPr>
          <p:cNvSpPr txBox="1"/>
          <p:nvPr/>
        </p:nvSpPr>
        <p:spPr>
          <a:xfrm>
            <a:off x="-5429250" y="1720840"/>
            <a:ext cx="542925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șasea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dedicată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relaxării.De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dimineață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trezit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dejun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recapitulând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precedentă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mâncat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pregătit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mașini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 din loc.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aventurat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voley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Seara,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plimbare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faleză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mâncat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inghețată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zâmbetul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buze.În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concluzie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zi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minunată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strânse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68761170"/>
      </p:ext>
    </p:extLst>
  </p:cSld>
  <p:clrMapOvr>
    <a:masterClrMapping/>
  </p:clrMapOvr>
  <p:transition spd="slow" advClick="0" advTm="1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6CB18F-1A29-D508-353F-E018D6A1A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7713" y="431043"/>
            <a:ext cx="2952956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B2D81-F95E-931C-A396-C5F69A215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0342" y="2938609"/>
            <a:ext cx="2952954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0BCAB0-4DF2-ED34-79E3-A396200CC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6188" y="828403"/>
            <a:ext cx="1557623" cy="3373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470566-3B06-7F54-96AF-6383A770DE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3864" y="4765921"/>
            <a:ext cx="2952956" cy="1661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D6A058-A9AD-0F1A-EF11-06EC308F9F91}"/>
              </a:ext>
            </a:extLst>
          </p:cNvPr>
          <p:cNvSpPr txBox="1"/>
          <p:nvPr/>
        </p:nvSpPr>
        <p:spPr>
          <a:xfrm>
            <a:off x="505981" y="126243"/>
            <a:ext cx="66450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</a:t>
            </a:r>
            <a:r>
              <a:rPr lang="ro-RO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șasea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(30 </a:t>
            </a:r>
            <a:r>
              <a:rPr lang="en-US" sz="5400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apr.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5C7CD6-93A2-C1E2-DA39-A597A15CBFBC}"/>
              </a:ext>
            </a:extLst>
          </p:cNvPr>
          <p:cNvSpPr txBox="1"/>
          <p:nvPr/>
        </p:nvSpPr>
        <p:spPr>
          <a:xfrm>
            <a:off x="641331" y="1533311"/>
            <a:ext cx="55757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șasea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dedicată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relaxării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dimineață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trezit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dejun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recapitulând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făcut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precedentă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mâncat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pregătit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mașini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-o din loc. La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aventurat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mingea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voley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Seara,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toții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o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plimbare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faleză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mâncat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inghețată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zâmbetul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buze.În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concluzie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zi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minunată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prietenii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tot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strânse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4679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7D763E-4E84-1E3A-978D-12B9519B5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199" y="0"/>
            <a:ext cx="64008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4B410F-2557-58BE-4515-F7EA7EA3D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67020"/>
      </p:ext>
    </p:extLst>
  </p:cSld>
  <p:clrMapOvr>
    <a:masterClrMapping/>
  </p:clrMapOvr>
  <p:transition spd="slow" advTm="1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C2240-4012-8D42-918F-ADFDBA8FB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ACBD91-E565-4370-FADD-3E4761C9B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199" y="0"/>
            <a:ext cx="64008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D7A21D-6C1A-B534-63D6-09D1FED52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5699FF-8109-F1A4-F8BB-7A20AC9BD25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2D9B82-7418-ADEF-ED83-A6F8E293BF4E}"/>
              </a:ext>
            </a:extLst>
          </p:cNvPr>
          <p:cNvSpPr txBox="1"/>
          <p:nvPr/>
        </p:nvSpPr>
        <p:spPr>
          <a:xfrm>
            <a:off x="2973265" y="294473"/>
            <a:ext cx="62454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șaptea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(1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7C568A-6851-7506-1867-43B5B06A511E}"/>
              </a:ext>
            </a:extLst>
          </p:cNvPr>
          <p:cNvSpPr txBox="1"/>
          <p:nvPr/>
        </p:nvSpPr>
        <p:spPr>
          <a:xfrm>
            <a:off x="735623" y="1512276"/>
            <a:ext cx="1072075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Ziua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șaptea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vineri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1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l-am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Nerja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câteva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locuri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acestui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</a:t>
            </a:r>
            <a:endParaRPr lang="en-US" sz="2400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Am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Barca de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Chanquete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din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Germano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Axul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biserica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Iglesia El Salvador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Balcon de Europa 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Balcon de Europa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balcon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imens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 pe care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puteai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vedea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întreg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oferind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peisaj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fascinant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ales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mării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cristalină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aventurii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istoric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orașului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,,Plaza de la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Constituction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Burriana,o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plajă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imensă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Impresiile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ramase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Nerja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impresionează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armonia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natural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arhitectura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tradițională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emană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mediteraneană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algn="ctr"/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Orașul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Nerja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rămas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suflet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minunatiile</a:t>
            </a:r>
            <a:r>
              <a:rPr lang="en-US" sz="2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sale.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992821"/>
      </p:ext>
    </p:extLst>
  </p:cSld>
  <p:clrMapOvr>
    <a:masterClrMapping/>
  </p:clrMapOvr>
  <p:transition spd="slow">
    <p:wipe dir="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7A3A28-25B0-81EC-3AAA-47D41C5F6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704876"/>
      </p:ext>
    </p:extLst>
  </p:cSld>
  <p:clrMapOvr>
    <a:masterClrMapping/>
  </p:clrMapOvr>
  <p:transition spd="slow" advClick="0" advTm="1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4EA2E-A0BD-2305-B355-08EECD396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687A37-4BB5-D2DB-4601-FF00D5753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AB4C2D-3450-4A7A-EC21-EDC57DAD34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5CBD07-DCCD-F716-A506-11EA9F0ED223}"/>
              </a:ext>
            </a:extLst>
          </p:cNvPr>
          <p:cNvSpPr txBox="1"/>
          <p:nvPr/>
        </p:nvSpPr>
        <p:spPr>
          <a:xfrm>
            <a:off x="795159" y="394692"/>
            <a:ext cx="60139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Ziua a opta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(2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mai</a:t>
            </a:r>
            <a:r>
              <a:rPr lang="en-US" sz="5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ro-RO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4C404-9BF0-6703-A54B-96655BB0F889}"/>
              </a:ext>
            </a:extLst>
          </p:cNvPr>
          <p:cNvSpPr txBox="1"/>
          <p:nvPr/>
        </p:nvSpPr>
        <p:spPr>
          <a:xfrm>
            <a:off x="1173982" y="1595021"/>
            <a:ext cx="819208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Ne-am </a:t>
            </a:r>
            <a:r>
              <a:rPr lang="en-US" sz="2400" dirty="0" err="1">
                <a:solidFill>
                  <a:schemeClr val="bg1"/>
                </a:solidFill>
              </a:rPr>
              <a:t>trezit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târziu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astăzi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început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ne </a:t>
            </a:r>
            <a:r>
              <a:rPr lang="en-US" sz="2400" dirty="0" err="1">
                <a:solidFill>
                  <a:schemeClr val="bg1"/>
                </a:solidFill>
              </a:rPr>
              <a:t>facem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bagajele</a:t>
            </a:r>
            <a:r>
              <a:rPr lang="en-US" sz="2400" dirty="0">
                <a:solidFill>
                  <a:schemeClr val="bg1"/>
                </a:solidFill>
              </a:rPr>
              <a:t>. Eram </a:t>
            </a:r>
            <a:r>
              <a:rPr lang="en-US" sz="2400" dirty="0" err="1">
                <a:solidFill>
                  <a:schemeClr val="bg1"/>
                </a:solidFill>
              </a:rPr>
              <a:t>triști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deoarece</a:t>
            </a:r>
            <a:r>
              <a:rPr lang="en-US" sz="2400" dirty="0">
                <a:solidFill>
                  <a:schemeClr val="bg1"/>
                </a:solidFill>
              </a:rPr>
              <a:t> ne </a:t>
            </a:r>
            <a:r>
              <a:rPr lang="en-US" sz="2400" dirty="0" err="1">
                <a:solidFill>
                  <a:schemeClr val="bg1"/>
                </a:solidFill>
              </a:rPr>
              <a:t>întorceam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acasă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chiar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dacă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eram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entuziasmați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ne </a:t>
            </a:r>
            <a:r>
              <a:rPr lang="en-US" sz="2400" dirty="0" err="1">
                <a:solidFill>
                  <a:schemeClr val="bg1"/>
                </a:solidFill>
              </a:rPr>
              <a:t>vedem</a:t>
            </a:r>
            <a:r>
              <a:rPr lang="en-US" sz="2400" dirty="0">
                <a:solidFill>
                  <a:schemeClr val="bg1"/>
                </a:solidFill>
              </a:rPr>
              <a:t> familia, nu </a:t>
            </a:r>
            <a:r>
              <a:rPr lang="en-US" sz="2400" dirty="0" err="1">
                <a:solidFill>
                  <a:schemeClr val="bg1"/>
                </a:solidFill>
              </a:rPr>
              <a:t>voiam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se </a:t>
            </a:r>
            <a:r>
              <a:rPr lang="en-US" sz="2400" dirty="0" err="1">
                <a:solidFill>
                  <a:schemeClr val="bg1"/>
                </a:solidFill>
              </a:rPr>
              <a:t>termine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această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săptămână.La</a:t>
            </a:r>
            <a:r>
              <a:rPr lang="en-US" sz="2400" dirty="0">
                <a:solidFill>
                  <a:schemeClr val="bg1"/>
                </a:solidFill>
              </a:rPr>
              <a:t> ora 9 am </a:t>
            </a:r>
            <a:r>
              <a:rPr lang="en-US" sz="2400" dirty="0" err="1">
                <a:solidFill>
                  <a:schemeClr val="bg1"/>
                </a:solidFill>
              </a:rPr>
              <a:t>mers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lângă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piscină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primit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diplome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suveniruri</a:t>
            </a:r>
            <a:r>
              <a:rPr lang="en-US" sz="2400" dirty="0">
                <a:solidFill>
                  <a:schemeClr val="bg1"/>
                </a:solidFill>
              </a:rPr>
              <a:t> din Málaga. La ora 11 am </a:t>
            </a:r>
            <a:r>
              <a:rPr lang="en-US" sz="2400" dirty="0" err="1">
                <a:solidFill>
                  <a:schemeClr val="bg1"/>
                </a:solidFill>
              </a:rPr>
              <a:t>plecat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aeroport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încercat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să</a:t>
            </a:r>
            <a:r>
              <a:rPr lang="en-US" sz="2400" dirty="0">
                <a:solidFill>
                  <a:schemeClr val="bg1"/>
                </a:solidFill>
              </a:rPr>
              <a:t> ne </a:t>
            </a:r>
            <a:r>
              <a:rPr lang="en-US" sz="2400" dirty="0" err="1">
                <a:solidFill>
                  <a:schemeClr val="bg1"/>
                </a:solidFill>
              </a:rPr>
              <a:t>distrăm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cât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mult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posibil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ce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ajuns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aeroport</a:t>
            </a:r>
            <a:r>
              <a:rPr lang="en-US" sz="2400" dirty="0">
                <a:solidFill>
                  <a:schemeClr val="bg1"/>
                </a:solidFill>
              </a:rPr>
              <a:t>, am </a:t>
            </a:r>
            <a:r>
              <a:rPr lang="en-US" sz="2400" dirty="0" err="1">
                <a:solidFill>
                  <a:schemeClr val="bg1"/>
                </a:solidFill>
              </a:rPr>
              <a:t>petrecut</a:t>
            </a:r>
            <a:r>
              <a:rPr lang="en-US" sz="2400" dirty="0">
                <a:solidFill>
                  <a:schemeClr val="bg1"/>
                </a:solidFill>
              </a:rPr>
              <a:t> 4 ore </a:t>
            </a:r>
            <a:r>
              <a:rPr lang="en-US" sz="2400" dirty="0" err="1">
                <a:solidFill>
                  <a:schemeClr val="bg1"/>
                </a:solidFill>
              </a:rPr>
              <a:t>stând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jos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după</a:t>
            </a:r>
            <a:r>
              <a:rPr lang="en-US" sz="2400" dirty="0">
                <a:solidFill>
                  <a:schemeClr val="bg1"/>
                </a:solidFill>
              </a:rPr>
              <a:t> care ne-am </a:t>
            </a:r>
            <a:r>
              <a:rPr lang="en-US" sz="2400" dirty="0" err="1">
                <a:solidFill>
                  <a:schemeClr val="bg1"/>
                </a:solidFill>
              </a:rPr>
              <a:t>luat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rămas</a:t>
            </a:r>
            <a:r>
              <a:rPr lang="en-US" sz="2400" dirty="0">
                <a:solidFill>
                  <a:schemeClr val="bg1"/>
                </a:solidFill>
              </a:rPr>
              <a:t>-bun de la Spania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urcat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avion.Drumul</a:t>
            </a:r>
            <a:r>
              <a:rPr lang="en-US" sz="2400" dirty="0">
                <a:solidFill>
                  <a:schemeClr val="bg1"/>
                </a:solidFill>
              </a:rPr>
              <a:t> a </a:t>
            </a:r>
            <a:r>
              <a:rPr lang="en-US" sz="2400" dirty="0" err="1">
                <a:solidFill>
                  <a:schemeClr val="bg1"/>
                </a:solidFill>
              </a:rPr>
              <a:t>fost</a:t>
            </a:r>
            <a:r>
              <a:rPr lang="en-US" sz="2400" dirty="0">
                <a:solidFill>
                  <a:schemeClr val="bg1"/>
                </a:solidFill>
              </a:rPr>
              <a:t> lung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l-am </a:t>
            </a:r>
            <a:r>
              <a:rPr lang="en-US" sz="2400" dirty="0" err="1">
                <a:solidFill>
                  <a:schemeClr val="bg1"/>
                </a:solidFill>
              </a:rPr>
              <a:t>petrecut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povestind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despre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toată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distracția</a:t>
            </a:r>
            <a:r>
              <a:rPr lang="en-US" sz="2400" dirty="0">
                <a:solidFill>
                  <a:schemeClr val="bg1"/>
                </a:solidFill>
              </a:rPr>
              <a:t> din </a:t>
            </a:r>
            <a:r>
              <a:rPr lang="en-US" sz="2400" dirty="0" err="1">
                <a:solidFill>
                  <a:schemeClr val="bg1"/>
                </a:solidFill>
              </a:rPr>
              <a:t>acest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proiect</a:t>
            </a:r>
            <a:r>
              <a:rPr lang="en-US" sz="2400" dirty="0">
                <a:solidFill>
                  <a:schemeClr val="bg1"/>
                </a:solidFill>
              </a:rPr>
              <a:t>. La ora 1 am </a:t>
            </a:r>
            <a:r>
              <a:rPr lang="en-US" sz="2400" dirty="0" err="1">
                <a:solidFill>
                  <a:schemeClr val="bg1"/>
                </a:solidFill>
              </a:rPr>
              <a:t>ajuns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în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România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uitasem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frigul</a:t>
            </a:r>
            <a:r>
              <a:rPr lang="en-US" sz="2400" dirty="0">
                <a:solidFill>
                  <a:schemeClr val="bg1"/>
                </a:solidFill>
              </a:rPr>
              <a:t> de </a:t>
            </a:r>
            <a:r>
              <a:rPr lang="en-US" sz="2400" dirty="0" err="1">
                <a:solidFill>
                  <a:schemeClr val="bg1"/>
                </a:solidFill>
              </a:rPr>
              <a:t>acasă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Apoi</a:t>
            </a:r>
            <a:r>
              <a:rPr lang="en-US" sz="2400" dirty="0">
                <a:solidFill>
                  <a:schemeClr val="bg1"/>
                </a:solidFill>
              </a:rPr>
              <a:t> am </a:t>
            </a:r>
            <a:r>
              <a:rPr lang="en-US" sz="2400" dirty="0" err="1">
                <a:solidFill>
                  <a:schemeClr val="bg1"/>
                </a:solidFill>
              </a:rPr>
              <a:t>pornit</a:t>
            </a:r>
            <a:r>
              <a:rPr lang="en-US" sz="2400" dirty="0">
                <a:solidFill>
                  <a:schemeClr val="bg1"/>
                </a:solidFill>
              </a:rPr>
              <a:t> cu </a:t>
            </a:r>
            <a:r>
              <a:rPr lang="en-US" sz="2400" dirty="0" err="1">
                <a:solidFill>
                  <a:schemeClr val="bg1"/>
                </a:solidFill>
              </a:rPr>
              <a:t>autocarul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Mediaș</a:t>
            </a:r>
            <a:r>
              <a:rPr lang="en-US" sz="2400" dirty="0">
                <a:solidFill>
                  <a:schemeClr val="bg1"/>
                </a:solidFill>
              </a:rPr>
              <a:t>. </a:t>
            </a:r>
            <a:r>
              <a:rPr lang="en-US" sz="2400" dirty="0" err="1">
                <a:solidFill>
                  <a:schemeClr val="bg1"/>
                </a:solidFill>
              </a:rPr>
              <a:t>Chiar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dacă</a:t>
            </a:r>
            <a:r>
              <a:rPr lang="en-US" sz="2400" dirty="0">
                <a:solidFill>
                  <a:schemeClr val="bg1"/>
                </a:solidFill>
              </a:rPr>
              <a:t> era ora 4 </a:t>
            </a:r>
            <a:r>
              <a:rPr lang="en-US" sz="2400" dirty="0" err="1">
                <a:solidFill>
                  <a:schemeClr val="bg1"/>
                </a:solidFill>
              </a:rPr>
              <a:t>dimineața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și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eram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obosiți</a:t>
            </a:r>
            <a:r>
              <a:rPr lang="en-US" sz="2400" dirty="0">
                <a:solidFill>
                  <a:schemeClr val="bg1"/>
                </a:solidFill>
              </a:rPr>
              <a:t> cu </a:t>
            </a:r>
            <a:r>
              <a:rPr lang="en-US" sz="2400" dirty="0" err="1">
                <a:solidFill>
                  <a:schemeClr val="bg1"/>
                </a:solidFill>
              </a:rPr>
              <a:t>toții</a:t>
            </a:r>
            <a:r>
              <a:rPr lang="en-US" sz="2400" dirty="0">
                <a:solidFill>
                  <a:schemeClr val="bg1"/>
                </a:solidFill>
              </a:rPr>
              <a:t>, am fugit </a:t>
            </a:r>
            <a:r>
              <a:rPr lang="en-US" sz="2400" dirty="0" err="1">
                <a:solidFill>
                  <a:schemeClr val="bg1"/>
                </a:solidFill>
              </a:rPr>
              <a:t>către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părinții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noștri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05534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ADA5DA-D383-6D53-5715-83340140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418" y="199291"/>
            <a:ext cx="2204921" cy="3915509"/>
          </a:xfrm>
          <a:prstGeom prst="rect">
            <a:avLst/>
          </a:prstGeom>
          <a:gradFill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</a:gradFill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8E8653-C5B2-B81C-8A9F-C0C38A73B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525" y="7454348"/>
            <a:ext cx="2086092" cy="370449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CC72D9-34F6-85C9-766C-C962541A8173}"/>
              </a:ext>
            </a:extLst>
          </p:cNvPr>
          <p:cNvSpPr txBox="1"/>
          <p:nvPr/>
        </p:nvSpPr>
        <p:spPr>
          <a:xfrm>
            <a:off x="-4494957" y="1993934"/>
            <a:ext cx="44949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programului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Erasmus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minunate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lucruri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drag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excursie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alături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colegi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profesori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A14A633-B0E7-75C4-4F66-768F2D45E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951" y="-2816089"/>
            <a:ext cx="1679332" cy="22391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6B3797-C577-037F-33D5-E4CDDE7B4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9259" y="4276081"/>
            <a:ext cx="3036160" cy="22771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0ED4B5-D66E-3E46-1293-B53B4961B5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3027" y="-2598049"/>
            <a:ext cx="1608995" cy="214532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C4FA7AD-7F39-49F3-68AB-C9C6DDA1F861}"/>
              </a:ext>
            </a:extLst>
          </p:cNvPr>
          <p:cNvSpPr txBox="1"/>
          <p:nvPr/>
        </p:nvSpPr>
        <p:spPr>
          <a:xfrm>
            <a:off x="-4334699" y="616749"/>
            <a:ext cx="2890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Finalul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74926"/>
      </p:ext>
    </p:extLst>
  </p:cSld>
  <p:clrMapOvr>
    <a:masterClrMapping/>
  </p:clrMapOvr>
  <p:transition spd="slow" advClick="0" advTm="1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D66C48-5B76-257B-A56A-454969EDA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E5A598-CDE7-6183-58A2-D4722DD9A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663" y="199291"/>
            <a:ext cx="2204921" cy="3915509"/>
          </a:xfrm>
          <a:prstGeom prst="rect">
            <a:avLst/>
          </a:prstGeom>
          <a:gradFill>
            <a:gsLst>
              <a:gs pos="3000">
                <a:schemeClr val="tx1"/>
              </a:gs>
              <a:gs pos="100000">
                <a:schemeClr val="tx1">
                  <a:alpha val="50000"/>
                </a:schemeClr>
              </a:gs>
            </a:gsLst>
            <a:lin ang="0" scaled="1"/>
          </a:gradFill>
          <a:effectLst>
            <a:softEdge rad="127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779EF0-8B6A-9D78-7718-AAB08192E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525" y="2649417"/>
            <a:ext cx="2086092" cy="370449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864B06-13D9-D8E9-1074-D639C6C2E826}"/>
              </a:ext>
            </a:extLst>
          </p:cNvPr>
          <p:cNvSpPr txBox="1"/>
          <p:nvPr/>
        </p:nvSpPr>
        <p:spPr>
          <a:xfrm>
            <a:off x="800522" y="1993934"/>
            <a:ext cx="44949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experiență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cadrul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programului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Erasmus a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vizitat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minunate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învățat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lucruri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ne-am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distrat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împreună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Ne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mereu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drag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experienta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momentele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frumoase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petrecute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alături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colegi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profesori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E0BAB6C-40AC-9F08-2223-0EA0EF4B1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951" y="304799"/>
            <a:ext cx="1679332" cy="22391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6196B3-5264-7B4F-72C6-8295F33CF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4824" y="4276081"/>
            <a:ext cx="3036160" cy="22771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4C0A94-92BB-9328-2EE9-FD4D7CB47B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1575" y="199291"/>
            <a:ext cx="1608995" cy="214532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D08C065-B7D5-3C29-7C6C-C5F6E9666DDF}"/>
              </a:ext>
            </a:extLst>
          </p:cNvPr>
          <p:cNvSpPr txBox="1"/>
          <p:nvPr/>
        </p:nvSpPr>
        <p:spPr>
          <a:xfrm>
            <a:off x="401416" y="239608"/>
            <a:ext cx="56049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Bagajul</a:t>
            </a:r>
            <a:r>
              <a:rPr lang="en-US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amintiri</a:t>
            </a:r>
            <a:r>
              <a:rPr lang="en-US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lectii</a:t>
            </a:r>
            <a:r>
              <a:rPr lang="en-US" sz="5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invatate</a:t>
            </a:r>
            <a:endParaRPr lang="en-US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601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1742</Words>
  <Application>Microsoft Office PowerPoint</Application>
  <PresentationFormat>Widescreen</PresentationFormat>
  <Paragraphs>41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Tudor Sirbu</dc:creator>
  <cp:lastModifiedBy>Tudor Sirbu</cp:lastModifiedBy>
  <cp:revision>5</cp:revision>
  <dcterms:created xsi:type="dcterms:W3CDTF">2026-05-24T12:50:22Z</dcterms:created>
  <dcterms:modified xsi:type="dcterms:W3CDTF">2026-06-07T21:04:48Z</dcterms:modified>
</cp:coreProperties>
</file>