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notesMasterIdLst>
    <p:notesMasterId r:id="rId19"/>
  </p:notesMasterIdLst>
  <p:sldIdLst>
    <p:sldId id="256" r:id="rId6"/>
    <p:sldId id="267" r:id="rId7"/>
    <p:sldId id="257" r:id="rId8"/>
    <p:sldId id="259" r:id="rId9"/>
    <p:sldId id="260" r:id="rId10"/>
    <p:sldId id="261" r:id="rId11"/>
    <p:sldId id="269" r:id="rId12"/>
    <p:sldId id="262" r:id="rId13"/>
    <p:sldId id="263" r:id="rId14"/>
    <p:sldId id="264" r:id="rId15"/>
    <p:sldId id="265" r:id="rId16"/>
    <p:sldId id="266"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37" autoAdjust="0"/>
    <p:restoredTop sz="94640" autoAdjust="0"/>
  </p:normalViewPr>
  <p:slideViewPr>
    <p:cSldViewPr>
      <p:cViewPr varScale="1">
        <p:scale>
          <a:sx n="81" d="100"/>
          <a:sy n="81" d="100"/>
        </p:scale>
        <p:origin x="126" y="18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7"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n-US" sz="4400" b="0" strike="noStrike" spc="-1">
                <a:latin typeface="Arial"/>
              </a:rPr>
              <a:t>Click to move the slide</a:t>
            </a:r>
          </a:p>
        </p:txBody>
      </p:sp>
      <p:sp>
        <p:nvSpPr>
          <p:cNvPr id="198"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199"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200"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201"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202"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1D82D8D5-C759-48D6-B6D3-D20E5E017965}" type="slidenum">
              <a:rPr lang="en-US" sz="1400" b="0" strike="noStrike" spc="-1">
                <a:latin typeface="Times New Roman"/>
              </a:rPr>
              <a:pPr algn="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laceHolder 1"/>
          <p:cNvSpPr>
            <a:spLocks noGrp="1" noRot="1" noChangeAspect="1"/>
          </p:cNvSpPr>
          <p:nvPr>
            <p:ph type="sldImg"/>
          </p:nvPr>
        </p:nvSpPr>
        <p:spPr>
          <a:xfrm>
            <a:off x="685800" y="1143000"/>
            <a:ext cx="5484813" cy="3084513"/>
          </a:xfrm>
          <a:prstGeom prst="rect">
            <a:avLst/>
          </a:prstGeom>
        </p:spPr>
      </p:sp>
      <p:sp>
        <p:nvSpPr>
          <p:cNvPr id="253" name="PlaceHolder 2"/>
          <p:cNvSpPr>
            <a:spLocks noGrp="1"/>
          </p:cNvSpPr>
          <p:nvPr>
            <p:ph type="body"/>
          </p:nvPr>
        </p:nvSpPr>
        <p:spPr>
          <a:xfrm>
            <a:off x="685800" y="4400640"/>
            <a:ext cx="5485320" cy="3599280"/>
          </a:xfrm>
          <a:prstGeom prst="rect">
            <a:avLst/>
          </a:prstGeom>
        </p:spPr>
        <p:txBody>
          <a:bodyPr lIns="0" tIns="0" rIns="0" bIns="0">
            <a:noAutofit/>
          </a:bodyPr>
          <a:lstStyle/>
          <a:p>
            <a:endParaRPr lang="en-US" sz="2000" b="0" strike="noStrike" spc="-1">
              <a:latin typeface="Arial"/>
            </a:endParaRPr>
          </a:p>
        </p:txBody>
      </p:sp>
      <p:sp>
        <p:nvSpPr>
          <p:cNvPr id="254" name="CustomShape 3"/>
          <p:cNvSpPr/>
          <p:nvPr/>
        </p:nvSpPr>
        <p:spPr>
          <a:xfrm>
            <a:off x="3884760" y="8685360"/>
            <a:ext cx="2970720" cy="45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6F839E1-B935-4DB0-9BF8-CE6D68B7D0FB}" type="slidenum">
              <a:rPr lang="en-US" sz="1200" b="0" strike="noStrike" spc="-1">
                <a:solidFill>
                  <a:srgbClr val="000000"/>
                </a:solidFill>
                <a:latin typeface="Times New Roman"/>
              </a:rPr>
              <a:pPr algn="r">
                <a:lnSpc>
                  <a:spcPct val="100000"/>
                </a:lnSpc>
              </a:pPr>
              <a:t>4</a:t>
            </a:fld>
            <a:endParaRPr lang="en-US" sz="12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idx="10"/>
          </p:nvPr>
        </p:nvSpPr>
        <p:spPr/>
        <p:txBody>
          <a:bodyPr/>
          <a:lstStyle/>
          <a:p>
            <a:pPr algn="r"/>
            <a:fld id="{1D82D8D5-C759-48D6-B6D3-D20E5E017965}" type="slidenum">
              <a:rPr lang="en-US" sz="1400" b="0" strike="noStrike" spc="-1" smtClean="0">
                <a:latin typeface="Times New Roman"/>
              </a:rPr>
              <a:pPr algn="r"/>
              <a:t>10</a:t>
            </a:fld>
            <a:endParaRPr lang="en-US" sz="14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2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2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3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3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3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3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3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3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3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44"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4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4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4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5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5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5"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5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5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5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6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6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6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6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6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6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7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7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7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7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7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7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7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7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84"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8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8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8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1"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9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9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9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9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9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9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0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0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10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0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1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11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1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11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11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11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11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11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2"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23"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2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2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2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9"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0"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3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3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3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3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3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3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4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4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4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4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14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4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4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4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15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5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15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15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15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15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15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1"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62"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64"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6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6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8"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9"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7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7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7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7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7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77"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7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8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81"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83"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184"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8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8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8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189"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91"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192"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193"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194"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195"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196"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2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CustomShape 1"/>
          <p:cNvSpPr/>
          <p:nvPr/>
        </p:nvSpPr>
        <p:spPr>
          <a:xfrm>
            <a:off x="518040" y="507960"/>
            <a:ext cx="11152080" cy="148320"/>
          </a:xfrm>
          <a:custGeom>
            <a:avLst/>
            <a:gdLst/>
            <a:ahLst/>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5" name="CustomShape 2"/>
          <p:cNvSpPr/>
          <p:nvPr/>
        </p:nvSpPr>
        <p:spPr>
          <a:xfrm>
            <a:off x="518040" y="6210000"/>
            <a:ext cx="11154600" cy="44640"/>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2" name="PlaceHolder 3"/>
          <p:cNvSpPr>
            <a:spLocks noGrp="1"/>
          </p:cNvSpPr>
          <p:nvPr>
            <p:ph type="title"/>
          </p:nvPr>
        </p:nvSpPr>
        <p:spPr>
          <a:xfrm>
            <a:off x="609480" y="273240"/>
            <a:ext cx="10972080" cy="1145160"/>
          </a:xfrm>
          <a:prstGeom prst="rect">
            <a:avLst/>
          </a:prstGeom>
        </p:spPr>
        <p:txBody>
          <a:bodyPr lIns="0" tIns="0" rIns="0" bIns="0" anchor="ctr">
            <a:spAutoFit/>
          </a:bodyPr>
          <a:lstStyle/>
          <a:p>
            <a:r>
              <a:rPr lang="en-US" sz="1800" b="0" strike="noStrike" spc="-1">
                <a:latin typeface="Arial"/>
              </a:rPr>
              <a:t>Click to edit the title text format</a:t>
            </a:r>
          </a:p>
        </p:txBody>
      </p:sp>
      <p:sp>
        <p:nvSpPr>
          <p:cNvPr id="3" name="PlaceHolder 4"/>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 name="CustomShape 1"/>
          <p:cNvSpPr/>
          <p:nvPr/>
        </p:nvSpPr>
        <p:spPr>
          <a:xfrm>
            <a:off x="518040" y="507960"/>
            <a:ext cx="11152080" cy="148320"/>
          </a:xfrm>
          <a:custGeom>
            <a:avLst/>
            <a:gdLst/>
            <a:ahLst/>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41" name="PlaceHolder 2"/>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42"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 name="CustomShape 1"/>
          <p:cNvSpPr/>
          <p:nvPr/>
        </p:nvSpPr>
        <p:spPr>
          <a:xfrm>
            <a:off x="518040" y="507960"/>
            <a:ext cx="11152080" cy="148320"/>
          </a:xfrm>
          <a:custGeom>
            <a:avLst/>
            <a:gdLst/>
            <a:ahLst/>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80" name="PlaceHolder 2"/>
          <p:cNvSpPr>
            <a:spLocks noGrp="1"/>
          </p:cNvSpPr>
          <p:nvPr>
            <p:ph type="title"/>
          </p:nvPr>
        </p:nvSpPr>
        <p:spPr>
          <a:xfrm>
            <a:off x="609480" y="273240"/>
            <a:ext cx="10972080" cy="1145160"/>
          </a:xfrm>
          <a:prstGeom prst="rect">
            <a:avLst/>
          </a:prstGeom>
        </p:spPr>
        <p:txBody>
          <a:bodyPr lIns="0" tIns="0" rIns="0" bIns="0" anchor="ctr">
            <a:spAutoFit/>
          </a:bodyPr>
          <a:lstStyle/>
          <a:p>
            <a:r>
              <a:rPr lang="en-US" sz="1800" b="0" strike="noStrike" spc="-1">
                <a:latin typeface="Arial"/>
              </a:rPr>
              <a:t>Click to edit the title text format</a:t>
            </a:r>
          </a:p>
        </p:txBody>
      </p:sp>
      <p:sp>
        <p:nvSpPr>
          <p:cNvPr id="81" name="PlaceHolder 3"/>
          <p:cNvSpPr>
            <a:spLocks noGrp="1"/>
          </p:cNvSpPr>
          <p:nvPr>
            <p:ph type="body"/>
          </p:nvPr>
        </p:nvSpPr>
        <p:spPr>
          <a:xfrm>
            <a:off x="609480" y="1604520"/>
            <a:ext cx="535392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
        <p:nvSpPr>
          <p:cNvPr id="82" name="PlaceHolder 4"/>
          <p:cNvSpPr>
            <a:spLocks noGrp="1"/>
          </p:cNvSpPr>
          <p:nvPr>
            <p:ph type="body"/>
          </p:nvPr>
        </p:nvSpPr>
        <p:spPr>
          <a:xfrm>
            <a:off x="6231960" y="1604520"/>
            <a:ext cx="535392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 name="CustomShape 1"/>
          <p:cNvSpPr/>
          <p:nvPr/>
        </p:nvSpPr>
        <p:spPr>
          <a:xfrm>
            <a:off x="518040" y="507960"/>
            <a:ext cx="11152080" cy="148320"/>
          </a:xfrm>
          <a:custGeom>
            <a:avLst/>
            <a:gdLst/>
            <a:ahLst/>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120" name="PlaceHolder 2"/>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21"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 name="CustomShape 1"/>
          <p:cNvSpPr/>
          <p:nvPr/>
        </p:nvSpPr>
        <p:spPr>
          <a:xfrm>
            <a:off x="518040" y="507960"/>
            <a:ext cx="11152080" cy="148320"/>
          </a:xfrm>
          <a:custGeom>
            <a:avLst/>
            <a:gdLst/>
            <a:ahLst/>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159" name="PlaceHolder 2"/>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60"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9.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CustomShape 1"/>
          <p:cNvSpPr/>
          <p:nvPr/>
        </p:nvSpPr>
        <p:spPr>
          <a:xfrm>
            <a:off x="2567608" y="2027880"/>
            <a:ext cx="5184576" cy="2452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7200" b="1" i="1" strike="noStrike" spc="-1" dirty="0" err="1">
                <a:solidFill>
                  <a:srgbClr val="000000"/>
                </a:solidFill>
                <a:latin typeface="Book Antiqua" pitchFamily="18" charset="0"/>
                <a:ea typeface="Calibri"/>
              </a:rPr>
              <a:t>Jurnal</a:t>
            </a:r>
            <a:r>
              <a:rPr lang="en-US" sz="7200" b="1" i="1" strike="noStrike" spc="-1" dirty="0">
                <a:solidFill>
                  <a:srgbClr val="000000"/>
                </a:solidFill>
                <a:latin typeface="Book Antiqua" pitchFamily="18" charset="0"/>
                <a:ea typeface="Calibri"/>
              </a:rPr>
              <a:t> de </a:t>
            </a:r>
            <a:r>
              <a:rPr lang="en-US" sz="7200" b="1" i="1" strike="noStrike" spc="-1" dirty="0" err="1">
                <a:solidFill>
                  <a:srgbClr val="000000"/>
                </a:solidFill>
                <a:latin typeface="Book Antiqua" pitchFamily="18" charset="0"/>
                <a:ea typeface="Calibri"/>
              </a:rPr>
              <a:t>călătorie</a:t>
            </a:r>
            <a:endParaRPr lang="en-US" sz="7200" b="0" strike="noStrike" spc="-1" dirty="0">
              <a:latin typeface="Book Antiqua" pitchFamily="18" charset="0"/>
            </a:endParaRPr>
          </a:p>
        </p:txBody>
      </p:sp>
      <p:sp>
        <p:nvSpPr>
          <p:cNvPr id="204" name="CustomShape 2"/>
          <p:cNvSpPr/>
          <p:nvPr/>
        </p:nvSpPr>
        <p:spPr>
          <a:xfrm>
            <a:off x="83160" y="6822720"/>
            <a:ext cx="207360" cy="24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45000" lnSpcReduction="20000"/>
          </a:bodyPr>
          <a:lstStyle/>
          <a:p>
            <a:pPr>
              <a:lnSpc>
                <a:spcPct val="110000"/>
              </a:lnSpc>
              <a:spcBef>
                <a:spcPts val="1001"/>
              </a:spcBef>
            </a:pPr>
            <a:r>
              <a:rPr lang="en-US" sz="2200" b="0" i="1" strike="noStrike" spc="-1">
                <a:solidFill>
                  <a:srgbClr val="000000"/>
                </a:solidFill>
                <a:latin typeface="Bierstadt"/>
                <a:ea typeface="DejaVu Sans"/>
              </a:rPr>
              <a:t>.</a:t>
            </a:r>
            <a:endParaRPr lang="en-US" sz="2200" b="0" strike="noStrike" spc="-1">
              <a:latin typeface="Arial"/>
            </a:endParaRPr>
          </a:p>
        </p:txBody>
      </p:sp>
      <p:pic>
        <p:nvPicPr>
          <p:cNvPr id="205" name="Picture 4"/>
          <p:cNvPicPr/>
          <p:nvPr/>
        </p:nvPicPr>
        <p:blipFill>
          <a:blip r:embed="rId2" cstate="print"/>
          <a:srcRect t="-134" r="632" b="11487"/>
          <a:stretch/>
        </p:blipFill>
        <p:spPr>
          <a:xfrm>
            <a:off x="9768408" y="2276872"/>
            <a:ext cx="2079000" cy="1605240"/>
          </a:xfrm>
          <a:prstGeom prst="rect">
            <a:avLst/>
          </a:prstGeom>
          <a:ln>
            <a:noFill/>
          </a:ln>
        </p:spPr>
      </p:pic>
      <p:pic>
        <p:nvPicPr>
          <p:cNvPr id="206" name="Picture 3"/>
          <p:cNvPicPr/>
          <p:nvPr/>
        </p:nvPicPr>
        <p:blipFill>
          <a:blip r:embed="rId3" cstate="print"/>
          <a:stretch/>
        </p:blipFill>
        <p:spPr>
          <a:xfrm>
            <a:off x="8904312" y="1268760"/>
            <a:ext cx="2102760" cy="1305360"/>
          </a:xfrm>
          <a:prstGeom prst="rect">
            <a:avLst/>
          </a:prstGeom>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CustomShape 1"/>
          <p:cNvSpPr/>
          <p:nvPr/>
        </p:nvSpPr>
        <p:spPr>
          <a:xfrm>
            <a:off x="551384" y="1196752"/>
            <a:ext cx="10873208" cy="223224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en-US" sz="4400" b="0" strike="noStrike" spc="-1" dirty="0">
              <a:latin typeface="Book Antiqua" pitchFamily="18" charset="0"/>
            </a:endParaRPr>
          </a:p>
        </p:txBody>
      </p:sp>
      <p:sp>
        <p:nvSpPr>
          <p:cNvPr id="240" name="CustomShape 2"/>
          <p:cNvSpPr/>
          <p:nvPr/>
        </p:nvSpPr>
        <p:spPr>
          <a:xfrm>
            <a:off x="9720" y="1952280"/>
            <a:ext cx="3931200" cy="3625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10000"/>
              </a:lnSpc>
              <a:spcBef>
                <a:spcPts val="1001"/>
              </a:spcBef>
            </a:pPr>
            <a:r>
              <a:rPr lang="en-US" sz="3200" b="0" i="1" strike="noStrike" spc="-1" dirty="0">
                <a:solidFill>
                  <a:srgbClr val="000000"/>
                </a:solidFill>
                <a:latin typeface="Book Antiqua" pitchFamily="18" charset="0"/>
                <a:ea typeface="DejaVu Sans"/>
              </a:rPr>
              <a:t> </a:t>
            </a:r>
            <a:endParaRPr lang="en-US" sz="3200" b="0" strike="noStrike" spc="-1" dirty="0">
              <a:latin typeface="Book Antiqua" pitchFamily="18" charset="0"/>
            </a:endParaRPr>
          </a:p>
        </p:txBody>
      </p:sp>
      <p:sp>
        <p:nvSpPr>
          <p:cNvPr id="241" name="CustomShape 3"/>
          <p:cNvSpPr/>
          <p:nvPr/>
        </p:nvSpPr>
        <p:spPr>
          <a:xfrm>
            <a:off x="4114800" y="641160"/>
            <a:ext cx="4845960" cy="6448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o-RO" sz="3600" b="1" i="1" u="sng" spc="-1" dirty="0">
                <a:solidFill>
                  <a:srgbClr val="000000"/>
                </a:solidFill>
                <a:latin typeface="Book Antiqua" pitchFamily="18" charset="0"/>
                <a:ea typeface="Calibri"/>
              </a:rPr>
              <a:t> </a:t>
            </a:r>
            <a:r>
              <a:rPr lang="en-US" sz="3600" b="1" i="1" u="sng" strike="noStrike" spc="-1" dirty="0" err="1">
                <a:solidFill>
                  <a:srgbClr val="000000"/>
                </a:solidFill>
                <a:uFillTx/>
                <a:latin typeface="Book Antiqua" pitchFamily="18" charset="0"/>
                <a:ea typeface="Calibri"/>
              </a:rPr>
              <a:t>Joi</a:t>
            </a:r>
            <a:endParaRPr lang="en-US" sz="3600" b="0" strike="noStrike" spc="-1" dirty="0">
              <a:latin typeface="Book Antiqua" pitchFamily="18" charset="0"/>
            </a:endParaRPr>
          </a:p>
        </p:txBody>
      </p:sp>
      <p:pic>
        <p:nvPicPr>
          <p:cNvPr id="244" name="Picture 3"/>
          <p:cNvPicPr/>
          <p:nvPr/>
        </p:nvPicPr>
        <p:blipFill>
          <a:blip r:embed="rId3" cstate="print"/>
          <a:stretch/>
        </p:blipFill>
        <p:spPr>
          <a:xfrm>
            <a:off x="4223792" y="3717032"/>
            <a:ext cx="4170600" cy="2651072"/>
          </a:xfrm>
          <a:prstGeom prst="rect">
            <a:avLst/>
          </a:prstGeom>
          <a:ln>
            <a:noFill/>
          </a:ln>
        </p:spPr>
      </p:pic>
      <p:sp>
        <p:nvSpPr>
          <p:cNvPr id="12" name="TextBox 11"/>
          <p:cNvSpPr txBox="1"/>
          <p:nvPr/>
        </p:nvSpPr>
        <p:spPr>
          <a:xfrm>
            <a:off x="479376" y="1412776"/>
            <a:ext cx="10153128" cy="1754326"/>
          </a:xfrm>
          <a:prstGeom prst="rect">
            <a:avLst/>
          </a:prstGeom>
          <a:noFill/>
        </p:spPr>
        <p:txBody>
          <a:bodyPr wrap="square" rtlCol="0">
            <a:spAutoFit/>
          </a:bodyPr>
          <a:lstStyle/>
          <a:p>
            <a:r>
              <a:rPr lang="ro-RO" i="1" dirty="0">
                <a:latin typeface="Book Antiqua" pitchFamily="18" charset="0"/>
              </a:rPr>
              <a:t>Astăzi a fost o zi specială:  am făcut o excursie la Meteora, un loc absolut magic! Ghidul ne-a povestit despre viața monahală și despre cum călugării urcau odinioară cu ajutorul frânghiilor. Mănăstirea noastră preferată a fost cea de pe munți, numită Sfânta Treime.</a:t>
            </a:r>
          </a:p>
          <a:p>
            <a:r>
              <a:rPr lang="ro-RO" i="1" dirty="0">
                <a:latin typeface="Book Antiqua" pitchFamily="18" charset="0"/>
              </a:rPr>
              <a:t>Mănăstirea a fost construită în secolul al XI-lea, în jurul anului 1475, de către Dometius.</a:t>
            </a:r>
          </a:p>
          <a:p>
            <a:r>
              <a:rPr lang="ro-RO" i="1" dirty="0">
                <a:latin typeface="Book Antiqua" pitchFamily="18" charset="0"/>
              </a:rPr>
              <a:t>Este una dintre cele mai liniștite mănăstiri din Meteora și mai puțin aglomerată decât celelalte.</a:t>
            </a:r>
          </a:p>
          <a:p>
            <a:r>
              <a:rPr lang="ro-RO" i="1" dirty="0">
                <a:latin typeface="Book Antiqua" pitchFamily="18" charset="0"/>
              </a:rPr>
              <a:t>Seara, am mers la o plimbare în orașul </a:t>
            </a:r>
            <a:r>
              <a:rPr lang="ro-RO" i="1" dirty="0" err="1">
                <a:latin typeface="Book Antiqua" pitchFamily="18" charset="0"/>
              </a:rPr>
              <a:t>Leptokarya</a:t>
            </a:r>
            <a:r>
              <a:rPr lang="ro-RO" i="1" dirty="0">
                <a:latin typeface="Book Antiqua" pitchFamily="18" charset="0"/>
              </a:rPr>
              <a:t>, savurând o înghețată.</a:t>
            </a:r>
            <a:endParaRPr lang="en-GB" i="1" dirty="0">
              <a:latin typeface="Book Antiqua" pitchFamily="18" charset="0"/>
            </a:endParaRPr>
          </a:p>
        </p:txBody>
      </p:sp>
      <p:pic>
        <p:nvPicPr>
          <p:cNvPr id="5122" name="Picture 2"/>
          <p:cNvPicPr>
            <a:picLocks noChangeAspect="1" noChangeArrowheads="1"/>
          </p:cNvPicPr>
          <p:nvPr/>
        </p:nvPicPr>
        <p:blipFill>
          <a:blip r:embed="rId4" cstate="print"/>
          <a:srcRect/>
          <a:stretch>
            <a:fillRect/>
          </a:stretch>
        </p:blipFill>
        <p:spPr bwMode="auto">
          <a:xfrm>
            <a:off x="263352" y="3645024"/>
            <a:ext cx="3665440" cy="2749080"/>
          </a:xfrm>
          <a:prstGeom prst="rect">
            <a:avLst/>
          </a:prstGeom>
          <a:noFill/>
          <a:ln w="9525">
            <a:noFill/>
            <a:miter lim="800000"/>
            <a:headEnd/>
            <a:tailEnd/>
          </a:ln>
        </p:spPr>
      </p:pic>
      <p:pic>
        <p:nvPicPr>
          <p:cNvPr id="5123" name="Picture 3"/>
          <p:cNvPicPr>
            <a:picLocks noChangeAspect="1" noChangeArrowheads="1"/>
          </p:cNvPicPr>
          <p:nvPr/>
        </p:nvPicPr>
        <p:blipFill>
          <a:blip r:embed="rId5" cstate="print"/>
          <a:srcRect/>
          <a:stretch>
            <a:fillRect/>
          </a:stretch>
        </p:blipFill>
        <p:spPr bwMode="auto">
          <a:xfrm>
            <a:off x="8688288" y="2924944"/>
            <a:ext cx="2911098" cy="3449416"/>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CustomShape 1"/>
          <p:cNvSpPr/>
          <p:nvPr/>
        </p:nvSpPr>
        <p:spPr>
          <a:xfrm>
            <a:off x="407368" y="2011680"/>
            <a:ext cx="10081120" cy="4212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10000"/>
              </a:lnSpc>
              <a:spcBef>
                <a:spcPts val="1001"/>
              </a:spcBef>
            </a:pPr>
            <a:r>
              <a:rPr lang="en-US" sz="2000" b="0"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Fiind</a:t>
            </a:r>
            <a:r>
              <a:rPr lang="en-US" sz="2000" b="0" i="1" strike="noStrike" spc="-1" dirty="0">
                <a:solidFill>
                  <a:srgbClr val="000000"/>
                </a:solidFill>
                <a:latin typeface="Book Antiqua" pitchFamily="18" charset="0"/>
                <a:ea typeface="Calibri"/>
              </a:rPr>
              <a:t> ultima </a:t>
            </a:r>
            <a:r>
              <a:rPr lang="en-US" sz="2000" b="0" i="1" strike="noStrike" spc="-1" dirty="0" err="1">
                <a:solidFill>
                  <a:srgbClr val="000000"/>
                </a:solidFill>
                <a:latin typeface="Book Antiqua" pitchFamily="18" charset="0"/>
                <a:ea typeface="Calibri"/>
              </a:rPr>
              <a:t>noastră</a:t>
            </a:r>
            <a:r>
              <a:rPr lang="en-US" sz="2000" b="0" i="1" strike="noStrike" spc="-1" dirty="0">
                <a:solidFill>
                  <a:srgbClr val="000000"/>
                </a:solidFill>
                <a:latin typeface="Book Antiqua" pitchFamily="18" charset="0"/>
                <a:ea typeface="Calibri"/>
              </a:rPr>
              <a:t> zi </a:t>
            </a:r>
            <a:r>
              <a:rPr lang="en-US" sz="2000" b="0" i="1" strike="noStrike" spc="-1" dirty="0" err="1">
                <a:solidFill>
                  <a:srgbClr val="000000"/>
                </a:solidFill>
                <a:latin typeface="Book Antiqua" pitchFamily="18" charset="0"/>
                <a:ea typeface="Calibri"/>
              </a:rPr>
              <a:t>acolo</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eram</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pregăti</a:t>
            </a:r>
            <a:r>
              <a:rPr lang="ro-RO" sz="2000" b="0" i="1" strike="noStrike" spc="-1" dirty="0">
                <a:solidFill>
                  <a:srgbClr val="000000"/>
                </a:solidFill>
                <a:latin typeface="Book Antiqua" pitchFamily="18" charset="0"/>
                <a:ea typeface="Calibri"/>
              </a:rPr>
              <a:t>ț</a:t>
            </a:r>
            <a:r>
              <a:rPr lang="en-US" sz="2000" b="0" i="1" strike="noStrike" spc="-1" dirty="0" err="1">
                <a:solidFill>
                  <a:srgbClr val="000000"/>
                </a:solidFill>
                <a:latin typeface="Book Antiqua" pitchFamily="18" charset="0"/>
                <a:ea typeface="Calibri"/>
              </a:rPr>
              <a:t>i</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să</a:t>
            </a:r>
            <a:r>
              <a:rPr lang="en-US" sz="2000" b="0" i="1" strike="noStrike" spc="-1" dirty="0">
                <a:solidFill>
                  <a:srgbClr val="000000"/>
                </a:solidFill>
                <a:latin typeface="Book Antiqua" pitchFamily="18" charset="0"/>
                <a:ea typeface="Calibri"/>
              </a:rPr>
              <a:t> ne </a:t>
            </a:r>
            <a:r>
              <a:rPr lang="en-US" sz="2000" b="0" i="1" strike="noStrike" spc="-1" dirty="0" err="1">
                <a:solidFill>
                  <a:srgbClr val="000000"/>
                </a:solidFill>
                <a:latin typeface="Book Antiqua" pitchFamily="18" charset="0"/>
                <a:ea typeface="Calibri"/>
              </a:rPr>
              <a:t>petrecem</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ultimele</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clipe</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cât</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mai</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frumos</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posibil</a:t>
            </a:r>
            <a:r>
              <a:rPr lang="en-US" sz="2000" b="0" i="1" strike="noStrike" spc="-1" dirty="0">
                <a:solidFill>
                  <a:srgbClr val="000000"/>
                </a:solidFill>
                <a:latin typeface="Book Antiqua" pitchFamily="18" charset="0"/>
                <a:ea typeface="Calibri"/>
              </a:rPr>
              <a:t>, ca </a:t>
            </a:r>
            <a:r>
              <a:rPr lang="ro-RO" sz="2000" b="0" i="1" strike="noStrike" spc="-1" dirty="0">
                <a:solidFill>
                  <a:srgbClr val="000000"/>
                </a:solidFill>
                <a:latin typeface="Book Antiqua" pitchFamily="18" charset="0"/>
                <a:ea typeface="Calibri"/>
              </a:rPr>
              <a:t>ș</a:t>
            </a:r>
            <a:r>
              <a:rPr lang="en-US" sz="2000" b="0" i="1" strike="noStrike" spc="-1" dirty="0" err="1">
                <a:solidFill>
                  <a:srgbClr val="000000"/>
                </a:solidFill>
                <a:latin typeface="Book Antiqua" pitchFamily="18" charset="0"/>
                <a:ea typeface="Calibri"/>
              </a:rPr>
              <a:t>i</a:t>
            </a:r>
            <a:r>
              <a:rPr lang="en-US" sz="2000" b="0" i="1" strike="noStrike" spc="-1" dirty="0">
                <a:solidFill>
                  <a:srgbClr val="000000"/>
                </a:solidFill>
                <a:latin typeface="Book Antiqua" pitchFamily="18" charset="0"/>
                <a:ea typeface="Calibri"/>
              </a:rPr>
              <a:t> cum </a:t>
            </a:r>
            <a:r>
              <a:rPr lang="en-US" sz="2000" b="0" i="1" strike="noStrike" spc="-1" dirty="0" err="1">
                <a:solidFill>
                  <a:srgbClr val="000000"/>
                </a:solidFill>
                <a:latin typeface="Book Antiqua" pitchFamily="18" charset="0"/>
                <a:ea typeface="Calibri"/>
              </a:rPr>
              <a:t>fiecare</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secundă</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ar</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fi</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contat</a:t>
            </a:r>
            <a:r>
              <a:rPr lang="en-US" sz="2000" b="0" i="1" strike="noStrike" spc="-1" dirty="0">
                <a:solidFill>
                  <a:srgbClr val="000000"/>
                </a:solidFill>
                <a:latin typeface="Book Antiqua" pitchFamily="18" charset="0"/>
                <a:ea typeface="Calibri"/>
              </a:rPr>
              <a:t> de </a:t>
            </a:r>
            <a:r>
              <a:rPr lang="en-US" sz="2000" b="0" i="1" strike="noStrike" spc="-1" dirty="0" err="1">
                <a:solidFill>
                  <a:srgbClr val="000000"/>
                </a:solidFill>
                <a:latin typeface="Book Antiqua" pitchFamily="18" charset="0"/>
                <a:ea typeface="Calibri"/>
              </a:rPr>
              <a:t>zece</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ori</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mai</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mult</a:t>
            </a:r>
            <a:r>
              <a:rPr lang="en-US" sz="2000" b="0" i="1" strike="noStrike" spc="-1" dirty="0">
                <a:solidFill>
                  <a:srgbClr val="000000"/>
                </a:solidFill>
                <a:latin typeface="Book Antiqua" pitchFamily="18" charset="0"/>
                <a:ea typeface="Calibri"/>
              </a:rPr>
              <a:t>. Ne-am </a:t>
            </a:r>
            <a:r>
              <a:rPr lang="en-US" sz="2000" b="0" i="1" strike="noStrike" spc="-1" dirty="0" err="1">
                <a:solidFill>
                  <a:srgbClr val="000000"/>
                </a:solidFill>
                <a:latin typeface="Book Antiqua" pitchFamily="18" charset="0"/>
                <a:ea typeface="Calibri"/>
              </a:rPr>
              <a:t>propus</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să</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transformăm</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acele</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momente</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în</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amintiri</a:t>
            </a:r>
            <a:r>
              <a:rPr lang="en-US" sz="2000" b="0" i="1" strike="noStrike" spc="-1" dirty="0">
                <a:solidFill>
                  <a:srgbClr val="000000"/>
                </a:solidFill>
                <a:latin typeface="Book Antiqua" pitchFamily="18" charset="0"/>
                <a:ea typeface="Calibri"/>
              </a:rPr>
              <a:t> de </a:t>
            </a:r>
            <a:r>
              <a:rPr lang="en-US" sz="2000" b="0" i="1" strike="noStrike" spc="-1" dirty="0" err="1">
                <a:solidFill>
                  <a:srgbClr val="000000"/>
                </a:solidFill>
                <a:latin typeface="Book Antiqua" pitchFamily="18" charset="0"/>
                <a:ea typeface="Calibri"/>
              </a:rPr>
              <a:t>neuitat</a:t>
            </a:r>
            <a:r>
              <a:rPr lang="en-US" sz="2000" b="0" i="1" strike="noStrike" spc="-1" dirty="0">
                <a:solidFill>
                  <a:srgbClr val="000000"/>
                </a:solidFill>
                <a:latin typeface="Book Antiqua" pitchFamily="18" charset="0"/>
                <a:ea typeface="Calibri"/>
              </a:rPr>
              <a:t> – </a:t>
            </a:r>
            <a:r>
              <a:rPr lang="en-US" sz="2000" b="0" i="1" strike="noStrike" spc="-1" dirty="0" err="1">
                <a:solidFill>
                  <a:srgbClr val="000000"/>
                </a:solidFill>
                <a:latin typeface="Book Antiqua" pitchFamily="18" charset="0"/>
                <a:ea typeface="Calibri"/>
              </a:rPr>
              <a:t>amintiri</a:t>
            </a:r>
            <a:r>
              <a:rPr lang="en-US" sz="2000" b="0" i="1" strike="noStrike" spc="-1" dirty="0">
                <a:solidFill>
                  <a:srgbClr val="000000"/>
                </a:solidFill>
                <a:latin typeface="Book Antiqua" pitchFamily="18" charset="0"/>
                <a:ea typeface="Calibri"/>
              </a:rPr>
              <a:t> pe care </a:t>
            </a:r>
            <a:r>
              <a:rPr lang="en-US" sz="2000" b="0" i="1" strike="noStrike" spc="-1" dirty="0" err="1">
                <a:solidFill>
                  <a:srgbClr val="000000"/>
                </a:solidFill>
                <a:latin typeface="Book Antiqua" pitchFamily="18" charset="0"/>
                <a:ea typeface="Calibri"/>
              </a:rPr>
              <a:t>să</a:t>
            </a:r>
            <a:r>
              <a:rPr lang="en-US" sz="2000" b="0" i="1" strike="noStrike" spc="-1" dirty="0">
                <a:solidFill>
                  <a:srgbClr val="000000"/>
                </a:solidFill>
                <a:latin typeface="Book Antiqua" pitchFamily="18" charset="0"/>
                <a:ea typeface="Calibri"/>
              </a:rPr>
              <a:t> le </a:t>
            </a:r>
            <a:r>
              <a:rPr lang="en-US" sz="2000" b="0" i="1" strike="noStrike" spc="-1" dirty="0" err="1">
                <a:solidFill>
                  <a:srgbClr val="000000"/>
                </a:solidFill>
                <a:latin typeface="Book Antiqua" pitchFamily="18" charset="0"/>
                <a:ea typeface="Calibri"/>
              </a:rPr>
              <a:t>păstrăm</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în</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sufletul</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nostru</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până</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când</a:t>
            </a:r>
            <a:r>
              <a:rPr lang="en-US" sz="2000" b="0" i="1" strike="noStrike" spc="-1" dirty="0">
                <a:solidFill>
                  <a:srgbClr val="000000"/>
                </a:solidFill>
                <a:latin typeface="Book Antiqua" pitchFamily="18" charset="0"/>
                <a:ea typeface="Calibri"/>
              </a:rPr>
              <a:t> o </a:t>
            </a:r>
            <a:r>
              <a:rPr lang="en-US" sz="2000" b="0" i="1" strike="noStrike" spc="-1" dirty="0" err="1">
                <a:solidFill>
                  <a:srgbClr val="000000"/>
                </a:solidFill>
                <a:latin typeface="Book Antiqua" pitchFamily="18" charset="0"/>
                <a:ea typeface="Calibri"/>
              </a:rPr>
              <a:t>să</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creștem</a:t>
            </a:r>
            <a:r>
              <a:rPr lang="en-US" sz="2000" b="0" i="1" strike="noStrike" spc="-1" dirty="0">
                <a:solidFill>
                  <a:srgbClr val="000000"/>
                </a:solidFill>
                <a:latin typeface="Book Antiqua" pitchFamily="18" charset="0"/>
                <a:ea typeface="Calibri"/>
              </a:rPr>
              <a:t> </a:t>
            </a:r>
            <a:r>
              <a:rPr lang="ro-RO" sz="2000" b="0" i="1" strike="noStrike" spc="-1" dirty="0">
                <a:solidFill>
                  <a:srgbClr val="000000"/>
                </a:solidFill>
                <a:latin typeface="Book Antiqua" pitchFamily="18" charset="0"/>
                <a:ea typeface="Calibri"/>
              </a:rPr>
              <a:t>ș</a:t>
            </a:r>
            <a:r>
              <a:rPr lang="en-US" sz="2000" b="0" i="1" strike="noStrike" spc="-1" dirty="0" err="1">
                <a:solidFill>
                  <a:srgbClr val="000000"/>
                </a:solidFill>
                <a:latin typeface="Book Antiqua" pitchFamily="18" charset="0"/>
                <a:ea typeface="Calibri"/>
              </a:rPr>
              <a:t>i</a:t>
            </a:r>
            <a:r>
              <a:rPr lang="en-US" sz="2000" b="0" i="1" strike="noStrike" spc="-1" dirty="0">
                <a:solidFill>
                  <a:srgbClr val="000000"/>
                </a:solidFill>
                <a:latin typeface="Book Antiqua" pitchFamily="18" charset="0"/>
                <a:ea typeface="Calibri"/>
              </a:rPr>
              <a:t> o </a:t>
            </a:r>
            <a:r>
              <a:rPr lang="en-US" sz="2000" b="0" i="1" strike="noStrike" spc="-1" dirty="0" err="1">
                <a:solidFill>
                  <a:srgbClr val="000000"/>
                </a:solidFill>
                <a:latin typeface="Book Antiqua" pitchFamily="18" charset="0"/>
                <a:ea typeface="Calibri"/>
              </a:rPr>
              <a:t>să</a:t>
            </a:r>
            <a:r>
              <a:rPr lang="en-US" sz="2000" b="0" i="1" strike="noStrike" spc="-1" dirty="0">
                <a:solidFill>
                  <a:srgbClr val="000000"/>
                </a:solidFill>
                <a:latin typeface="Book Antiqua" pitchFamily="18" charset="0"/>
                <a:ea typeface="Calibri"/>
              </a:rPr>
              <a:t> ne </a:t>
            </a:r>
            <a:r>
              <a:rPr lang="en-US" sz="2000" b="0" i="1" strike="noStrike" spc="-1" dirty="0" err="1">
                <a:solidFill>
                  <a:srgbClr val="000000"/>
                </a:solidFill>
                <a:latin typeface="Book Antiqua" pitchFamily="18" charset="0"/>
                <a:ea typeface="Calibri"/>
              </a:rPr>
              <a:t>amintim</a:t>
            </a:r>
            <a:r>
              <a:rPr lang="en-US" sz="2000" b="0" i="1" strike="noStrike" spc="-1" dirty="0">
                <a:solidFill>
                  <a:srgbClr val="000000"/>
                </a:solidFill>
                <a:latin typeface="Book Antiqua" pitchFamily="18" charset="0"/>
                <a:ea typeface="Calibri"/>
              </a:rPr>
              <a:t> nostalgic de </a:t>
            </a:r>
            <a:r>
              <a:rPr lang="en-US" sz="2000" b="0" i="1" strike="noStrike" spc="-1" dirty="0" err="1">
                <a:solidFill>
                  <a:srgbClr val="000000"/>
                </a:solidFill>
                <a:latin typeface="Book Antiqua" pitchFamily="18" charset="0"/>
                <a:ea typeface="Calibri"/>
              </a:rPr>
              <a:t>aceste</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momente</a:t>
            </a:r>
            <a:r>
              <a:rPr lang="en-US" sz="2000" b="0" i="1" strike="noStrike" spc="-1" dirty="0">
                <a:solidFill>
                  <a:srgbClr val="000000"/>
                </a:solidFill>
                <a:latin typeface="Book Antiqua" pitchFamily="18" charset="0"/>
                <a:ea typeface="Calibri"/>
              </a:rPr>
              <a:t> de </a:t>
            </a:r>
            <a:r>
              <a:rPr lang="en-US" sz="2000" b="0" i="1" strike="noStrike" spc="-1" dirty="0" err="1">
                <a:solidFill>
                  <a:srgbClr val="000000"/>
                </a:solidFill>
                <a:latin typeface="Book Antiqua" pitchFamily="18" charset="0"/>
                <a:ea typeface="Calibri"/>
              </a:rPr>
              <a:t>neuitat</a:t>
            </a:r>
            <a:r>
              <a:rPr lang="en-US" sz="2000" b="0" i="1" strike="noStrike" spc="-1" dirty="0">
                <a:solidFill>
                  <a:srgbClr val="000000"/>
                </a:solidFill>
                <a:latin typeface="Book Antiqua" pitchFamily="18" charset="0"/>
                <a:ea typeface="Calibri"/>
              </a:rPr>
              <a:t>.</a:t>
            </a:r>
            <a:endParaRPr lang="en-US" sz="2000" b="0" i="1" strike="noStrike" spc="-1" dirty="0">
              <a:latin typeface="Book Antiqua" pitchFamily="18" charset="0"/>
            </a:endParaRPr>
          </a:p>
          <a:p>
            <a:pPr marL="228600" indent="-227520">
              <a:lnSpc>
                <a:spcPct val="110000"/>
              </a:lnSpc>
              <a:spcBef>
                <a:spcPts val="1001"/>
              </a:spcBef>
            </a:pP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Ziua</a:t>
            </a:r>
            <a:r>
              <a:rPr lang="en-US" sz="2000" b="0" i="1" strike="noStrike" spc="-1" dirty="0">
                <a:solidFill>
                  <a:srgbClr val="000000"/>
                </a:solidFill>
                <a:latin typeface="Book Antiqua" pitchFamily="18" charset="0"/>
                <a:ea typeface="Calibri"/>
              </a:rPr>
              <a:t> a </a:t>
            </a:r>
            <a:r>
              <a:rPr lang="en-US" sz="2000" b="0" i="1" strike="noStrike" spc="-1" dirty="0" err="1">
                <a:solidFill>
                  <a:srgbClr val="000000"/>
                </a:solidFill>
                <a:latin typeface="Book Antiqua" pitchFamily="18" charset="0"/>
                <a:ea typeface="Calibri"/>
              </a:rPr>
              <a:t>început</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devreme</a:t>
            </a:r>
            <a:r>
              <a:rPr lang="en-US" sz="2000" b="0" i="1" strike="noStrike" spc="-1" dirty="0">
                <a:solidFill>
                  <a:srgbClr val="000000"/>
                </a:solidFill>
                <a:latin typeface="Book Antiqua" pitchFamily="18" charset="0"/>
                <a:ea typeface="Calibri"/>
              </a:rPr>
              <a:t>, la </a:t>
            </a:r>
            <a:r>
              <a:rPr lang="en-US" sz="2000" b="0" i="1" strike="noStrike" spc="-1" dirty="0" err="1">
                <a:solidFill>
                  <a:srgbClr val="000000"/>
                </a:solidFill>
                <a:latin typeface="Book Antiqua" pitchFamily="18" charset="0"/>
                <a:ea typeface="Calibri"/>
              </a:rPr>
              <a:t>ora</a:t>
            </a:r>
            <a:r>
              <a:rPr lang="en-US" sz="2000" b="0" i="1" strike="noStrike" spc="-1" dirty="0">
                <a:solidFill>
                  <a:srgbClr val="000000"/>
                </a:solidFill>
                <a:latin typeface="Book Antiqua" pitchFamily="18" charset="0"/>
                <a:ea typeface="Calibri"/>
              </a:rPr>
              <a:t> 7 dimineața, </a:t>
            </a:r>
            <a:r>
              <a:rPr lang="en-US" sz="2000" b="0" i="1" strike="noStrike" spc="-1" dirty="0" err="1">
                <a:solidFill>
                  <a:srgbClr val="000000"/>
                </a:solidFill>
                <a:latin typeface="Book Antiqua" pitchFamily="18" charset="0"/>
                <a:ea typeface="Calibri"/>
              </a:rPr>
              <a:t>când</a:t>
            </a:r>
            <a:r>
              <a:rPr lang="en-US" sz="2000" b="0" i="1" strike="noStrike" spc="-1" dirty="0">
                <a:solidFill>
                  <a:srgbClr val="000000"/>
                </a:solidFill>
                <a:latin typeface="Book Antiqua" pitchFamily="18" charset="0"/>
                <a:ea typeface="Calibri"/>
              </a:rPr>
              <a:t> ne-am </a:t>
            </a:r>
            <a:r>
              <a:rPr lang="en-US" sz="2000" b="0" i="1" strike="noStrike" spc="-1" dirty="0" err="1">
                <a:solidFill>
                  <a:srgbClr val="000000"/>
                </a:solidFill>
                <a:latin typeface="Book Antiqua" pitchFamily="18" charset="0"/>
                <a:ea typeface="Calibri"/>
              </a:rPr>
              <a:t>trezit</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pentru</a:t>
            </a:r>
            <a:r>
              <a:rPr lang="en-US" sz="2000" b="0" i="1" strike="noStrike" spc="-1" dirty="0">
                <a:solidFill>
                  <a:srgbClr val="000000"/>
                </a:solidFill>
                <a:latin typeface="Book Antiqua" pitchFamily="18" charset="0"/>
                <a:ea typeface="Calibri"/>
              </a:rPr>
              <a:t> a ne </a:t>
            </a:r>
            <a:r>
              <a:rPr lang="en-US" sz="2000" b="0" i="1" strike="noStrike" spc="-1" dirty="0" err="1">
                <a:solidFill>
                  <a:srgbClr val="000000"/>
                </a:solidFill>
                <a:latin typeface="Book Antiqua" pitchFamily="18" charset="0"/>
                <a:ea typeface="Calibri"/>
              </a:rPr>
              <a:t>pregăti</a:t>
            </a:r>
            <a:r>
              <a:rPr lang="en-US" sz="2000" b="0" i="1" strike="noStrike" spc="-1" dirty="0">
                <a:solidFill>
                  <a:srgbClr val="000000"/>
                </a:solidFill>
                <a:latin typeface="Book Antiqua" pitchFamily="18" charset="0"/>
                <a:ea typeface="Calibri"/>
              </a:rPr>
              <a:t> de </a:t>
            </a:r>
            <a:r>
              <a:rPr lang="en-US" sz="2000" b="0" i="1" strike="noStrike" spc="-1" dirty="0" err="1">
                <a:solidFill>
                  <a:srgbClr val="000000"/>
                </a:solidFill>
                <a:latin typeface="Book Antiqua" pitchFamily="18" charset="0"/>
                <a:ea typeface="Calibri"/>
              </a:rPr>
              <a:t>micul</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dejun</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Afară</a:t>
            </a:r>
            <a:r>
              <a:rPr lang="en-US" sz="2000" b="0" i="1" strike="noStrike" spc="-1" dirty="0">
                <a:solidFill>
                  <a:srgbClr val="000000"/>
                </a:solidFill>
                <a:latin typeface="Book Antiqua" pitchFamily="18" charset="0"/>
                <a:ea typeface="Calibri"/>
              </a:rPr>
              <a:t> era o </a:t>
            </a:r>
            <a:r>
              <a:rPr lang="en-US" sz="2000" b="0" i="1" strike="noStrike" spc="-1" dirty="0" err="1">
                <a:solidFill>
                  <a:srgbClr val="000000"/>
                </a:solidFill>
                <a:latin typeface="Book Antiqua" pitchFamily="18" charset="0"/>
                <a:ea typeface="Calibri"/>
              </a:rPr>
              <a:t>vreme</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plăcută</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nici</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prea</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cald</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nici</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prea</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rece</a:t>
            </a:r>
            <a:r>
              <a:rPr lang="en-US" sz="2000" b="0" i="1" strike="noStrike" spc="-1" dirty="0">
                <a:solidFill>
                  <a:srgbClr val="000000"/>
                </a:solidFill>
                <a:latin typeface="Book Antiqua" pitchFamily="18" charset="0"/>
                <a:ea typeface="Calibri"/>
              </a:rPr>
              <a:t> – </a:t>
            </a:r>
            <a:r>
              <a:rPr lang="en-US" sz="2000" b="0" i="1" strike="noStrike" spc="-1" dirty="0" err="1">
                <a:solidFill>
                  <a:srgbClr val="000000"/>
                </a:solidFill>
                <a:latin typeface="Book Antiqua" pitchFamily="18" charset="0"/>
                <a:ea typeface="Calibri"/>
              </a:rPr>
              <a:t>numai</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bună</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pentru</a:t>
            </a:r>
            <a:r>
              <a:rPr lang="en-US" sz="2000" b="0" i="1" strike="noStrike" spc="-1" dirty="0">
                <a:solidFill>
                  <a:srgbClr val="000000"/>
                </a:solidFill>
                <a:latin typeface="Book Antiqua" pitchFamily="18" charset="0"/>
                <a:ea typeface="Calibri"/>
              </a:rPr>
              <a:t> o zi </a:t>
            </a:r>
            <a:r>
              <a:rPr lang="en-US" sz="2000" b="0" i="1" strike="noStrike" spc="-1" dirty="0" err="1">
                <a:solidFill>
                  <a:srgbClr val="000000"/>
                </a:solidFill>
                <a:latin typeface="Book Antiqua" pitchFamily="18" charset="0"/>
                <a:ea typeface="Calibri"/>
              </a:rPr>
              <a:t>activă</a:t>
            </a:r>
            <a:r>
              <a:rPr lang="en-US" sz="2000" b="0" i="1" strike="noStrike" spc="-1" dirty="0">
                <a:solidFill>
                  <a:srgbClr val="000000"/>
                </a:solidFill>
                <a:latin typeface="Book Antiqua" pitchFamily="18" charset="0"/>
                <a:ea typeface="Calibri"/>
              </a:rPr>
              <a:t> </a:t>
            </a:r>
            <a:r>
              <a:rPr lang="ro-RO" sz="2000" i="1" spc="-1" dirty="0">
                <a:solidFill>
                  <a:srgbClr val="000000"/>
                </a:solidFill>
                <a:latin typeface="Book Antiqua" pitchFamily="18" charset="0"/>
                <a:ea typeface="Calibri"/>
              </a:rPr>
              <a:t>ș</a:t>
            </a:r>
            <a:r>
              <a:rPr lang="en-US" sz="2000" b="0" i="1" strike="noStrike" spc="-1" dirty="0" err="1">
                <a:solidFill>
                  <a:srgbClr val="000000"/>
                </a:solidFill>
                <a:latin typeface="Book Antiqua" pitchFamily="18" charset="0"/>
                <a:ea typeface="Calibri"/>
              </a:rPr>
              <a:t>i</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plină</a:t>
            </a:r>
            <a:r>
              <a:rPr lang="en-US" sz="2000" b="0" i="1" strike="noStrike" spc="-1" dirty="0">
                <a:solidFill>
                  <a:srgbClr val="000000"/>
                </a:solidFill>
                <a:latin typeface="Book Antiqua" pitchFamily="18" charset="0"/>
                <a:ea typeface="Calibri"/>
              </a:rPr>
              <a:t> de</a:t>
            </a:r>
            <a:r>
              <a:rPr lang="ro-RO"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evenimente</a:t>
            </a:r>
            <a:r>
              <a:rPr lang="en-US" sz="2000" b="0" i="1" strike="noStrike" spc="-1" dirty="0">
                <a:solidFill>
                  <a:srgbClr val="000000"/>
                </a:solidFill>
                <a:latin typeface="Book Antiqua" pitchFamily="18" charset="0"/>
                <a:ea typeface="Calibri"/>
              </a:rPr>
              <a:t>.</a:t>
            </a:r>
            <a:endParaRPr lang="en-US" sz="2000" b="0" i="1" strike="noStrike" spc="-1" dirty="0">
              <a:latin typeface="Book Antiqua" pitchFamily="18" charset="0"/>
            </a:endParaRPr>
          </a:p>
          <a:p>
            <a:pPr marL="228600" indent="-227520">
              <a:lnSpc>
                <a:spcPct val="110000"/>
              </a:lnSpc>
              <a:spcBef>
                <a:spcPts val="1001"/>
              </a:spcBef>
            </a:pP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După</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micul</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dejun</a:t>
            </a:r>
            <a:r>
              <a:rPr lang="en-US" sz="2000" b="0" i="1" strike="noStrike" spc="-1" dirty="0">
                <a:solidFill>
                  <a:srgbClr val="000000"/>
                </a:solidFill>
                <a:latin typeface="Book Antiqua" pitchFamily="18" charset="0"/>
                <a:ea typeface="Calibri"/>
              </a:rPr>
              <a:t>, am </a:t>
            </a:r>
            <a:r>
              <a:rPr lang="en-US" sz="2000" b="0" i="1" strike="noStrike" spc="-1" dirty="0" err="1">
                <a:solidFill>
                  <a:srgbClr val="000000"/>
                </a:solidFill>
                <a:latin typeface="Book Antiqua" pitchFamily="18" charset="0"/>
                <a:ea typeface="Calibri"/>
              </a:rPr>
              <a:t>fost</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anunțați</a:t>
            </a:r>
            <a:r>
              <a:rPr lang="en-US" sz="2000" b="0" i="1" strike="noStrike" spc="-1" dirty="0">
                <a:solidFill>
                  <a:srgbClr val="000000"/>
                </a:solidFill>
                <a:latin typeface="Book Antiqua" pitchFamily="18" charset="0"/>
                <a:ea typeface="Calibri"/>
              </a:rPr>
              <a:t> cu </a:t>
            </a:r>
            <a:r>
              <a:rPr lang="en-US" sz="2000" b="0" i="1" strike="noStrike" spc="-1" dirty="0" err="1">
                <a:solidFill>
                  <a:srgbClr val="000000"/>
                </a:solidFill>
                <a:latin typeface="Book Antiqua" pitchFamily="18" charset="0"/>
                <a:ea typeface="Calibri"/>
              </a:rPr>
              <a:t>entuziasm</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că</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vom</a:t>
            </a:r>
            <a:r>
              <a:rPr lang="en-US" sz="2000" b="0" i="1" strike="noStrike" spc="-1" dirty="0">
                <a:solidFill>
                  <a:srgbClr val="000000"/>
                </a:solidFill>
                <a:latin typeface="Book Antiqua" pitchFamily="18" charset="0"/>
                <a:ea typeface="Calibri"/>
              </a:rPr>
              <a:t> merge la </a:t>
            </a:r>
            <a:r>
              <a:rPr lang="en-US" sz="2000" b="0" i="1" strike="noStrike" spc="-1" dirty="0" err="1">
                <a:solidFill>
                  <a:srgbClr val="000000"/>
                </a:solidFill>
                <a:latin typeface="Book Antiqua" pitchFamily="18" charset="0"/>
                <a:ea typeface="Calibri"/>
              </a:rPr>
              <a:t>plajă</a:t>
            </a:r>
            <a:r>
              <a:rPr lang="en-US" sz="2000" b="0" i="1" strike="noStrike" spc="-1" dirty="0">
                <a:solidFill>
                  <a:srgbClr val="000000"/>
                </a:solidFill>
                <a:latin typeface="Book Antiqua" pitchFamily="18" charset="0"/>
                <a:ea typeface="Calibri"/>
              </a:rPr>
              <a:t>. Ne-am                                                                   </a:t>
            </a:r>
            <a:r>
              <a:rPr lang="en-US" sz="2000" b="0" i="1" strike="noStrike" spc="-1" dirty="0" err="1">
                <a:solidFill>
                  <a:srgbClr val="000000"/>
                </a:solidFill>
                <a:latin typeface="Book Antiqua" pitchFamily="18" charset="0"/>
                <a:ea typeface="Calibri"/>
              </a:rPr>
              <a:t>pregătit</a:t>
            </a:r>
            <a:r>
              <a:rPr lang="en-US" sz="2000" b="0" i="1" strike="noStrike" spc="-1" dirty="0">
                <a:solidFill>
                  <a:srgbClr val="000000"/>
                </a:solidFill>
                <a:latin typeface="Book Antiqua" pitchFamily="18" charset="0"/>
                <a:ea typeface="Calibri"/>
              </a:rPr>
              <a:t> rapid </a:t>
            </a:r>
            <a:r>
              <a:rPr lang="ro-RO" sz="2000" i="1" spc="-1" dirty="0">
                <a:solidFill>
                  <a:srgbClr val="000000"/>
                </a:solidFill>
                <a:latin typeface="Book Antiqua" pitchFamily="18" charset="0"/>
                <a:ea typeface="Calibri"/>
              </a:rPr>
              <a:t>ș</a:t>
            </a:r>
            <a:r>
              <a:rPr lang="en-US" sz="2000" b="0" i="1" strike="noStrike" spc="-1" dirty="0" err="1">
                <a:solidFill>
                  <a:srgbClr val="000000"/>
                </a:solidFill>
                <a:latin typeface="Book Antiqua" pitchFamily="18" charset="0"/>
                <a:ea typeface="Calibri"/>
              </a:rPr>
              <a:t>i</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în</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scurt</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timp</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eram</a:t>
            </a:r>
            <a:r>
              <a:rPr lang="en-US" sz="2000" b="0" i="1" strike="noStrike" spc="-1" dirty="0">
                <a:solidFill>
                  <a:srgbClr val="000000"/>
                </a:solidFill>
                <a:latin typeface="Book Antiqua" pitchFamily="18" charset="0"/>
                <a:ea typeface="Calibri"/>
              </a:rPr>
              <a:t> pe </a:t>
            </a:r>
            <a:r>
              <a:rPr lang="en-US" sz="2000" b="0" i="1" strike="noStrike" spc="-1" dirty="0" err="1">
                <a:solidFill>
                  <a:srgbClr val="000000"/>
                </a:solidFill>
                <a:latin typeface="Book Antiqua" pitchFamily="18" charset="0"/>
                <a:ea typeface="Calibri"/>
              </a:rPr>
              <a:t>malul</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mării</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bucuro</a:t>
            </a:r>
            <a:r>
              <a:rPr lang="ro-RO" sz="2000" b="0" i="1" strike="noStrike" spc="-1" dirty="0">
                <a:solidFill>
                  <a:srgbClr val="000000"/>
                </a:solidFill>
                <a:latin typeface="Book Antiqua" pitchFamily="18" charset="0"/>
                <a:ea typeface="Calibri"/>
              </a:rPr>
              <a:t>ș</a:t>
            </a:r>
            <a:r>
              <a:rPr lang="en-US" sz="2000" b="0" i="1" strike="noStrike" spc="-1" dirty="0" err="1">
                <a:solidFill>
                  <a:srgbClr val="000000"/>
                </a:solidFill>
                <a:latin typeface="Book Antiqua" pitchFamily="18" charset="0"/>
                <a:ea typeface="Calibri"/>
              </a:rPr>
              <a:t>i</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să</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profităm</a:t>
            </a:r>
            <a:r>
              <a:rPr lang="en-US" sz="2000" b="0" i="1" strike="noStrike" spc="-1" dirty="0">
                <a:solidFill>
                  <a:srgbClr val="000000"/>
                </a:solidFill>
                <a:latin typeface="Book Antiqua" pitchFamily="18" charset="0"/>
                <a:ea typeface="Calibri"/>
              </a:rPr>
              <a:t> de </a:t>
            </a:r>
            <a:r>
              <a:rPr lang="en-US" sz="2000" b="0" i="1" strike="noStrike" spc="-1" dirty="0" err="1">
                <a:solidFill>
                  <a:srgbClr val="000000"/>
                </a:solidFill>
                <a:latin typeface="Book Antiqua" pitchFamily="18" charset="0"/>
                <a:ea typeface="Calibri"/>
              </a:rPr>
              <a:t>priveli</a:t>
            </a:r>
            <a:r>
              <a:rPr lang="ro-RO" sz="2000" b="0" i="1" strike="noStrike" spc="-1" dirty="0">
                <a:solidFill>
                  <a:srgbClr val="000000"/>
                </a:solidFill>
                <a:latin typeface="Book Antiqua" pitchFamily="18" charset="0"/>
                <a:ea typeface="Calibri"/>
              </a:rPr>
              <a:t>ș</a:t>
            </a:r>
            <a:r>
              <a:rPr lang="en-US" sz="2000" b="0" i="1" strike="noStrike" spc="-1" dirty="0">
                <a:solidFill>
                  <a:srgbClr val="000000"/>
                </a:solidFill>
                <a:latin typeface="Book Antiqua" pitchFamily="18" charset="0"/>
                <a:ea typeface="Calibri"/>
              </a:rPr>
              <a:t>tea </a:t>
            </a:r>
            <a:r>
              <a:rPr lang="en-US" sz="2000" b="0" i="1" strike="noStrike" spc="-1" dirty="0" err="1">
                <a:solidFill>
                  <a:srgbClr val="000000"/>
                </a:solidFill>
                <a:latin typeface="Book Antiqua" pitchFamily="18" charset="0"/>
                <a:ea typeface="Calibri"/>
              </a:rPr>
              <a:t>minunată</a:t>
            </a:r>
            <a:r>
              <a:rPr lang="en-US" sz="2000" b="0" i="1" strike="noStrike" spc="-1" dirty="0">
                <a:solidFill>
                  <a:srgbClr val="000000"/>
                </a:solidFill>
                <a:latin typeface="Book Antiqua" pitchFamily="18" charset="0"/>
                <a:ea typeface="Calibri"/>
              </a:rPr>
              <a:t> </a:t>
            </a:r>
            <a:r>
              <a:rPr lang="ro-RO" sz="2000" i="1" spc="-1" dirty="0">
                <a:solidFill>
                  <a:srgbClr val="000000"/>
                </a:solidFill>
                <a:latin typeface="Book Antiqua" pitchFamily="18" charset="0"/>
                <a:ea typeface="Calibri"/>
              </a:rPr>
              <a:t>ș</a:t>
            </a:r>
            <a:r>
              <a:rPr lang="en-US" sz="2000" b="0" i="1" strike="noStrike" spc="-1" dirty="0" err="1">
                <a:solidFill>
                  <a:srgbClr val="000000"/>
                </a:solidFill>
                <a:latin typeface="Book Antiqua" pitchFamily="18" charset="0"/>
                <a:ea typeface="Calibri"/>
              </a:rPr>
              <a:t>i</a:t>
            </a:r>
            <a:r>
              <a:rPr lang="en-US" sz="2000" b="0" i="1" strike="noStrike" spc="-1" dirty="0">
                <a:solidFill>
                  <a:srgbClr val="000000"/>
                </a:solidFill>
                <a:latin typeface="Book Antiqua" pitchFamily="18" charset="0"/>
                <a:ea typeface="Calibri"/>
              </a:rPr>
              <a:t> de </a:t>
            </a:r>
            <a:r>
              <a:rPr lang="en-US" sz="2000" b="0" i="1" strike="noStrike" spc="-1" dirty="0" err="1">
                <a:solidFill>
                  <a:srgbClr val="000000"/>
                </a:solidFill>
                <a:latin typeface="Book Antiqua" pitchFamily="18" charset="0"/>
                <a:ea typeface="Calibri"/>
              </a:rPr>
              <a:t>atmosfera</a:t>
            </a:r>
            <a:r>
              <a:rPr lang="en-US" sz="2000" b="0" i="1" strike="noStrike" spc="-1" dirty="0">
                <a:solidFill>
                  <a:srgbClr val="000000"/>
                </a:solidFill>
                <a:latin typeface="Book Antiqua" pitchFamily="18" charset="0"/>
                <a:ea typeface="Calibri"/>
              </a:rPr>
              <a:t> </a:t>
            </a:r>
            <a:r>
              <a:rPr lang="en-US" sz="2000" b="0" i="1" strike="noStrike" spc="-1" dirty="0" err="1">
                <a:solidFill>
                  <a:srgbClr val="000000"/>
                </a:solidFill>
                <a:latin typeface="Book Antiqua" pitchFamily="18" charset="0"/>
                <a:ea typeface="Calibri"/>
              </a:rPr>
              <a:t>relaxantă</a:t>
            </a:r>
            <a:r>
              <a:rPr lang="en-US" sz="2000" b="0" i="1" strike="noStrike" spc="-1" dirty="0">
                <a:solidFill>
                  <a:srgbClr val="000000"/>
                </a:solidFill>
                <a:latin typeface="Book Antiqua" pitchFamily="18" charset="0"/>
                <a:ea typeface="Calibri"/>
              </a:rPr>
              <a:t>.</a:t>
            </a:r>
            <a:endParaRPr lang="en-US" sz="2000" b="0" i="1" strike="noStrike" spc="-1" dirty="0">
              <a:latin typeface="Book Antiqua" pitchFamily="18" charset="0"/>
            </a:endParaRPr>
          </a:p>
        </p:txBody>
      </p:sp>
      <p:sp>
        <p:nvSpPr>
          <p:cNvPr id="249" name="CustomShape 2"/>
          <p:cNvSpPr/>
          <p:nvPr/>
        </p:nvSpPr>
        <p:spPr>
          <a:xfrm>
            <a:off x="4205880" y="682920"/>
            <a:ext cx="3937680" cy="119887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o-RO" sz="3600" b="1" i="1" u="sng" strike="noStrike" spc="-1" dirty="0">
                <a:solidFill>
                  <a:srgbClr val="000000"/>
                </a:solidFill>
                <a:uFillTx/>
                <a:latin typeface="Book Antiqua" pitchFamily="18" charset="0"/>
                <a:ea typeface="Calibri"/>
              </a:rPr>
              <a:t>A șașea zi</a:t>
            </a:r>
            <a:endParaRPr lang="en-US" sz="3600" b="0" i="1" strike="noStrike" spc="-1" dirty="0">
              <a:latin typeface="Book Antiqua" pitchFamily="18" charset="0"/>
            </a:endParaRPr>
          </a:p>
          <a:p>
            <a:pPr algn="ctr">
              <a:lnSpc>
                <a:spcPct val="100000"/>
              </a:lnSpc>
            </a:pPr>
            <a:r>
              <a:rPr lang="en-US" sz="3600" b="1" i="1" strike="noStrike" spc="-1" dirty="0" err="1">
                <a:solidFill>
                  <a:srgbClr val="000000"/>
                </a:solidFill>
                <a:latin typeface="Book Antiqua" pitchFamily="18" charset="0"/>
                <a:ea typeface="Calibri"/>
              </a:rPr>
              <a:t>Vineri</a:t>
            </a:r>
            <a:endParaRPr lang="en-US" sz="3600" b="0" i="1" strike="noStrike" spc="-1" dirty="0">
              <a:latin typeface="Book Antiqua"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ustomShape 1"/>
          <p:cNvSpPr/>
          <p:nvPr/>
        </p:nvSpPr>
        <p:spPr>
          <a:xfrm>
            <a:off x="1401120" y="1061640"/>
            <a:ext cx="6738840" cy="507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8500" lnSpcReduction="20000"/>
          </a:bodyPr>
          <a:lstStyle/>
          <a:p>
            <a:pPr marL="228600" indent="-227520">
              <a:lnSpc>
                <a:spcPct val="110000"/>
              </a:lnSpc>
              <a:spcBef>
                <a:spcPts val="1001"/>
              </a:spcBef>
            </a:pPr>
            <a:r>
              <a:rPr lang="ro-RO" sz="1900" b="0" i="1" strike="noStrike" spc="-1" dirty="0">
                <a:solidFill>
                  <a:srgbClr val="000000"/>
                </a:solidFill>
                <a:latin typeface="Book Antiqua" pitchFamily="18" charset="0"/>
                <a:ea typeface="Calibri"/>
              </a:rPr>
              <a:t>        	</a:t>
            </a:r>
            <a:r>
              <a:rPr lang="ro-RO" sz="2800" b="0" i="1" strike="noStrike" spc="-1" dirty="0">
                <a:solidFill>
                  <a:srgbClr val="000000"/>
                </a:solidFill>
                <a:latin typeface="Book Antiqua" pitchFamily="18" charset="0"/>
                <a:ea typeface="Calibri"/>
              </a:rPr>
              <a:t>După-amiază, a urmat un moment special</a:t>
            </a:r>
            <a:r>
              <a:rPr lang="ro-RO" sz="2800" i="1" spc="-1" dirty="0">
                <a:solidFill>
                  <a:srgbClr val="000000"/>
                </a:solidFill>
                <a:latin typeface="Book Antiqua" pitchFamily="18" charset="0"/>
                <a:ea typeface="Calibri"/>
              </a:rPr>
              <a:t>-</a:t>
            </a:r>
            <a:r>
              <a:rPr lang="ro-RO" sz="2800" b="0" i="1" strike="noStrike" spc="-1" dirty="0">
                <a:solidFill>
                  <a:srgbClr val="000000"/>
                </a:solidFill>
                <a:latin typeface="Book Antiqua" pitchFamily="18" charset="0"/>
                <a:ea typeface="Calibri"/>
              </a:rPr>
              <a:t>premierea pentru activitățile școlare desfășurate în cadrul proiectului. A fost o ocazie frumoasă în care munca și implicarea noastră au fost recunoscute. Am primit diplome, felicitări și aplauze, iar emoțiile și mândria s-au simțit din plin.</a:t>
            </a:r>
          </a:p>
          <a:p>
            <a:pPr marL="228600" indent="-227520">
              <a:lnSpc>
                <a:spcPct val="110000"/>
              </a:lnSpc>
              <a:spcBef>
                <a:spcPts val="1001"/>
              </a:spcBef>
            </a:pPr>
            <a:endParaRPr lang="ro-RO" sz="1300" b="0" i="1" strike="noStrike" spc="-1" dirty="0">
              <a:latin typeface="Book Antiqua" pitchFamily="18" charset="0"/>
            </a:endParaRPr>
          </a:p>
          <a:p>
            <a:pPr marL="228600" indent="-227520">
              <a:lnSpc>
                <a:spcPct val="110000"/>
              </a:lnSpc>
              <a:spcBef>
                <a:spcPts val="1001"/>
              </a:spcBef>
            </a:pPr>
            <a:r>
              <a:rPr lang="ro-RO" sz="2800" b="0" i="1" strike="noStrike" spc="-1" dirty="0">
                <a:solidFill>
                  <a:srgbClr val="000000"/>
                </a:solidFill>
                <a:latin typeface="Book Antiqua" pitchFamily="18" charset="0"/>
                <a:ea typeface="Calibri"/>
              </a:rPr>
              <a:t>         Spre seară, am mers la un restaurant local, unde am încheiat ziua într-o atmosferă caldă și prietenoasă. Am savurat preparate tradiționale grecești, am povestit, am râs și am retrăit împreună cele mai frumoase momente ale zilei.</a:t>
            </a:r>
          </a:p>
          <a:p>
            <a:pPr marL="228600" indent="-227520">
              <a:lnSpc>
                <a:spcPct val="110000"/>
              </a:lnSpc>
              <a:spcBef>
                <a:spcPts val="1001"/>
              </a:spcBef>
            </a:pPr>
            <a:endParaRPr lang="ro-RO" sz="1300" b="0" i="1" strike="noStrike" spc="-1" dirty="0">
              <a:latin typeface="Book Antiqua" pitchFamily="18" charset="0"/>
            </a:endParaRPr>
          </a:p>
          <a:p>
            <a:pPr marL="228600" indent="-227520">
              <a:lnSpc>
                <a:spcPct val="110000"/>
              </a:lnSpc>
              <a:spcBef>
                <a:spcPts val="1001"/>
              </a:spcBef>
            </a:pPr>
            <a:r>
              <a:rPr lang="ro-RO" sz="2800" b="0" i="1" strike="noStrike" spc="-1" dirty="0">
                <a:solidFill>
                  <a:srgbClr val="000000"/>
                </a:solidFill>
                <a:latin typeface="Book Antiqua" pitchFamily="18" charset="0"/>
                <a:ea typeface="Calibri"/>
              </a:rPr>
              <a:t>         A fost o zi completă, plină de activități, emoții și amintiri care vor rămâne cu noi pentru totdeauna.</a:t>
            </a:r>
            <a:endParaRPr lang="ro-RO" sz="2800" b="0" i="1" strike="noStrike" spc="-1" dirty="0">
              <a:latin typeface="Book Antiqua" pitchFamily="18" charset="0"/>
            </a:endParaRPr>
          </a:p>
          <a:p>
            <a:pPr marL="228600" indent="-227520">
              <a:lnSpc>
                <a:spcPct val="110000"/>
              </a:lnSpc>
              <a:spcBef>
                <a:spcPts val="1001"/>
              </a:spcBef>
            </a:pPr>
            <a:endParaRPr lang="ro-RO" sz="3100" b="0" strike="noStrike" spc="-1" dirty="0">
              <a:latin typeface="Arial"/>
            </a:endParaRPr>
          </a:p>
        </p:txBody>
      </p:sp>
      <p:pic>
        <p:nvPicPr>
          <p:cNvPr id="251" name="Imagine 5"/>
          <p:cNvPicPr/>
          <p:nvPr/>
        </p:nvPicPr>
        <p:blipFill>
          <a:blip r:embed="rId2" cstate="print"/>
          <a:stretch/>
        </p:blipFill>
        <p:spPr>
          <a:xfrm>
            <a:off x="8184232" y="2060848"/>
            <a:ext cx="3532680" cy="1989720"/>
          </a:xfrm>
          <a:prstGeom prst="rect">
            <a:avLst/>
          </a:prstGeom>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80" y="611396"/>
            <a:ext cx="10972440" cy="738664"/>
          </a:xfrm>
        </p:spPr>
        <p:txBody>
          <a:bodyPr/>
          <a:lstStyle/>
          <a:p>
            <a:pPr algn="ctr"/>
            <a:r>
              <a:rPr lang="ro-RO" sz="4800" dirty="0">
                <a:latin typeface="Book Antiqua" pitchFamily="18" charset="0"/>
              </a:rPr>
              <a:t>Concluzie</a:t>
            </a:r>
            <a:endParaRPr lang="en-GB" sz="4800" dirty="0">
              <a:latin typeface="Book Antiqua" pitchFamily="18" charset="0"/>
            </a:endParaRPr>
          </a:p>
        </p:txBody>
      </p:sp>
      <p:sp>
        <p:nvSpPr>
          <p:cNvPr id="3" name="Subtitle 2"/>
          <p:cNvSpPr>
            <a:spLocks noGrp="1"/>
          </p:cNvSpPr>
          <p:nvPr>
            <p:ph type="subTitle"/>
          </p:nvPr>
        </p:nvSpPr>
        <p:spPr>
          <a:xfrm>
            <a:off x="407368" y="1713203"/>
            <a:ext cx="5760640" cy="4739759"/>
          </a:xfrm>
        </p:spPr>
        <p:txBody>
          <a:bodyPr/>
          <a:lstStyle/>
          <a:p>
            <a:r>
              <a:rPr lang="ro-RO" sz="2800" dirty="0">
                <a:latin typeface="Book Antiqua" pitchFamily="18" charset="0"/>
              </a:rPr>
              <a:t>   Erasmus a fost un schimb de experiențe care ne-a oferit un punct de vedere diferit al culturii grecești. Ne-a învățat să creăm legături și prietenii cu oameni de etnii și culturi diferite. Ne-a unit și ne-a ajutat să realizăm că Erasmus nu este doar un simplu proiect, ci un mod de a învăța și a ne familiariza cu culturile țărilor străine, etnii și personalități diferite.</a:t>
            </a:r>
          </a:p>
        </p:txBody>
      </p:sp>
      <p:pic>
        <p:nvPicPr>
          <p:cNvPr id="6146" name="Picture 2"/>
          <p:cNvPicPr>
            <a:picLocks noChangeAspect="1" noChangeArrowheads="1"/>
          </p:cNvPicPr>
          <p:nvPr/>
        </p:nvPicPr>
        <p:blipFill>
          <a:blip r:embed="rId2" cstate="print"/>
          <a:srcRect/>
          <a:stretch>
            <a:fillRect/>
          </a:stretch>
        </p:blipFill>
        <p:spPr bwMode="auto">
          <a:xfrm>
            <a:off x="6096000" y="1412776"/>
            <a:ext cx="5848533" cy="4710436"/>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80" y="1495233"/>
            <a:ext cx="5990576" cy="3939540"/>
          </a:xfrm>
        </p:spPr>
        <p:txBody>
          <a:bodyPr/>
          <a:lstStyle/>
          <a:p>
            <a:pPr algn="l"/>
            <a:r>
              <a:rPr lang="ro-RO" sz="3200" i="1" dirty="0">
                <a:latin typeface="Book Antiqua" pitchFamily="18" charset="0"/>
              </a:rPr>
              <a:t>   Proiectul Erasmus+ ne-a oferit ocazia de a cunoaște o nouă cultură. Am sperat să întâlnim persoane speciale, copii prietenoși și să stabilim relații de prietenie și colaborare cu elevi de vârsta noastră. Eram curioși de stilul lor de învățare, pasiunile și cultura lor.</a:t>
            </a:r>
            <a:endParaRPr lang="en-GB" sz="3200" i="1" dirty="0">
              <a:latin typeface="Book Antiqua" pitchFamily="18" charset="0"/>
            </a:endParaRPr>
          </a:p>
        </p:txBody>
      </p:sp>
      <p:sp>
        <p:nvSpPr>
          <p:cNvPr id="3" name="Subtitle 2"/>
          <p:cNvSpPr>
            <a:spLocks noGrp="1"/>
          </p:cNvSpPr>
          <p:nvPr>
            <p:ph type="subTitle"/>
          </p:nvPr>
        </p:nvSpPr>
        <p:spPr>
          <a:xfrm>
            <a:off x="-816768" y="6857998"/>
            <a:ext cx="816768" cy="747465"/>
          </a:xfrm>
        </p:spPr>
        <p:txBody>
          <a:bodyPr/>
          <a:lstStyle/>
          <a:p>
            <a:pPr algn="l"/>
            <a:endParaRPr lang="en-GB" dirty="0"/>
          </a:p>
        </p:txBody>
      </p:sp>
      <p:pic>
        <p:nvPicPr>
          <p:cNvPr id="1026" name="Picture 2"/>
          <p:cNvPicPr>
            <a:picLocks noChangeAspect="1" noChangeArrowheads="1"/>
          </p:cNvPicPr>
          <p:nvPr/>
        </p:nvPicPr>
        <p:blipFill>
          <a:blip r:embed="rId2" cstate="print"/>
          <a:srcRect/>
          <a:stretch>
            <a:fillRect/>
          </a:stretch>
        </p:blipFill>
        <p:spPr bwMode="auto">
          <a:xfrm>
            <a:off x="6672064" y="1196752"/>
            <a:ext cx="5191844" cy="4833156"/>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CustomShape 1"/>
          <p:cNvSpPr/>
          <p:nvPr/>
        </p:nvSpPr>
        <p:spPr>
          <a:xfrm>
            <a:off x="521280" y="764704"/>
            <a:ext cx="5019120" cy="10081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100000"/>
              </a:lnSpc>
            </a:pPr>
            <a:endParaRPr lang="ro-RO" sz="3600" b="1" i="1" u="sng" spc="-1" dirty="0">
              <a:solidFill>
                <a:srgbClr val="000000"/>
              </a:solidFill>
              <a:latin typeface="Book Antiqua" pitchFamily="18" charset="0"/>
              <a:ea typeface="Calibri"/>
            </a:endParaRPr>
          </a:p>
          <a:p>
            <a:pPr algn="ctr">
              <a:lnSpc>
                <a:spcPct val="100000"/>
              </a:lnSpc>
            </a:pPr>
            <a:endParaRPr lang="en-US" sz="3600" b="0" strike="noStrike" spc="-1" dirty="0">
              <a:latin typeface="Book Antiqua" pitchFamily="18" charset="0"/>
            </a:endParaRPr>
          </a:p>
        </p:txBody>
      </p:sp>
      <p:pic>
        <p:nvPicPr>
          <p:cNvPr id="208" name="Content Placeholder 6"/>
          <p:cNvPicPr/>
          <p:nvPr/>
        </p:nvPicPr>
        <p:blipFill>
          <a:blip r:embed="rId2" cstate="print"/>
          <a:stretch/>
        </p:blipFill>
        <p:spPr>
          <a:xfrm>
            <a:off x="6085080" y="1188720"/>
            <a:ext cx="5619240" cy="4785480"/>
          </a:xfrm>
          <a:prstGeom prst="rect">
            <a:avLst/>
          </a:prstGeom>
          <a:ln>
            <a:noFill/>
          </a:ln>
        </p:spPr>
      </p:pic>
      <p:sp>
        <p:nvSpPr>
          <p:cNvPr id="209" name="CustomShape 2"/>
          <p:cNvSpPr/>
          <p:nvPr/>
        </p:nvSpPr>
        <p:spPr>
          <a:xfrm>
            <a:off x="521280" y="1772816"/>
            <a:ext cx="5019120" cy="42618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10000"/>
              </a:lnSpc>
              <a:spcBef>
                <a:spcPts val="1001"/>
              </a:spcBef>
            </a:pPr>
            <a:endParaRPr lang="ro-RO" b="0" i="1" strike="noStrike" spc="-1" dirty="0">
              <a:solidFill>
                <a:srgbClr val="000000"/>
              </a:solidFill>
              <a:latin typeface="Book Antiqua" pitchFamily="18" charset="0"/>
              <a:ea typeface="Calibri"/>
            </a:endParaRPr>
          </a:p>
        </p:txBody>
      </p:sp>
      <p:sp>
        <p:nvSpPr>
          <p:cNvPr id="5" name="TextBox 4"/>
          <p:cNvSpPr txBox="1"/>
          <p:nvPr/>
        </p:nvSpPr>
        <p:spPr>
          <a:xfrm>
            <a:off x="551384" y="548680"/>
            <a:ext cx="5400600" cy="1200329"/>
          </a:xfrm>
          <a:prstGeom prst="rect">
            <a:avLst/>
          </a:prstGeom>
          <a:noFill/>
        </p:spPr>
        <p:txBody>
          <a:bodyPr wrap="square" rtlCol="0">
            <a:spAutoFit/>
          </a:bodyPr>
          <a:lstStyle/>
          <a:p>
            <a:r>
              <a:rPr lang="ro-RO" sz="3600" b="1" i="1" u="sng" dirty="0">
                <a:latin typeface="Book Antiqua" pitchFamily="18" charset="0"/>
              </a:rPr>
              <a:t>Ziua în care am ajuns</a:t>
            </a:r>
          </a:p>
          <a:p>
            <a:pPr algn="ctr"/>
            <a:r>
              <a:rPr lang="ro-RO" sz="3600" b="1" i="1" u="sng" dirty="0">
                <a:latin typeface="Book Antiqua" pitchFamily="18" charset="0"/>
              </a:rPr>
              <a:t>Duminica</a:t>
            </a:r>
            <a:endParaRPr lang="en-GB" sz="3600" b="1" i="1" u="sng" dirty="0">
              <a:latin typeface="Book Antiqua" pitchFamily="18" charset="0"/>
            </a:endParaRPr>
          </a:p>
        </p:txBody>
      </p:sp>
      <p:sp>
        <p:nvSpPr>
          <p:cNvPr id="6" name="TextBox 5"/>
          <p:cNvSpPr txBox="1"/>
          <p:nvPr/>
        </p:nvSpPr>
        <p:spPr>
          <a:xfrm>
            <a:off x="767408" y="1772816"/>
            <a:ext cx="4680520" cy="5324535"/>
          </a:xfrm>
          <a:prstGeom prst="rect">
            <a:avLst/>
          </a:prstGeom>
          <a:noFill/>
        </p:spPr>
        <p:txBody>
          <a:bodyPr wrap="square" rtlCol="0">
            <a:spAutoFit/>
          </a:bodyPr>
          <a:lstStyle/>
          <a:p>
            <a:r>
              <a:rPr lang="ro-RO" sz="2000" i="1" dirty="0">
                <a:latin typeface="Book Antiqua" pitchFamily="18" charset="0"/>
              </a:rPr>
              <a:t>Duminică a fost ziua în care am ajuns. Eram încântați să vizităm țara și să experimentăm clipe frumoase și valoroase. Am ajuns într-un oraș mic dar drăguț, numit Leptokarya. Noi, elevii, ne-am informat despre acest orășel aflând că e o stațiune turistică situată pe litoralul de nord al Greciei, în regiunea Macedonia Centrală. </a:t>
            </a:r>
          </a:p>
          <a:p>
            <a:r>
              <a:rPr lang="ro-RO" sz="2000" i="1" dirty="0">
                <a:latin typeface="Book Antiqua" pitchFamily="18" charset="0"/>
              </a:rPr>
              <a:t>Eram atât de entuziasmați  încât nici nu ne mai păsa de căldura de afară. Eram mulțumiți de condițiile de la cazare, în special de balconul spațios și oamenii sociabili.</a:t>
            </a:r>
          </a:p>
          <a:p>
            <a:r>
              <a:rPr lang="ro-RO" sz="2000" i="1" dirty="0">
                <a:latin typeface="Book Antiqua" pitchFamily="18" charset="0"/>
              </a:rPr>
              <a:t>Spre seară, am fost chemați la o întâlnire de familiarizare cu programul din fiecare zi. Ne-am prezentat în limba engleză.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911424" y="692696"/>
            <a:ext cx="3376440" cy="12241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3600" b="1" i="1" u="sng" strike="noStrike" spc="-1" dirty="0">
                <a:solidFill>
                  <a:srgbClr val="000000"/>
                </a:solidFill>
                <a:uFillTx/>
                <a:latin typeface="Book Antiqua" pitchFamily="18" charset="0"/>
                <a:ea typeface="Calibri"/>
              </a:rPr>
              <a:t> </a:t>
            </a:r>
            <a:r>
              <a:rPr lang="ro-RO" sz="3600" b="1" i="1" u="sng" spc="-1" dirty="0">
                <a:solidFill>
                  <a:srgbClr val="000000"/>
                </a:solidFill>
                <a:latin typeface="Book Antiqua" pitchFamily="18" charset="0"/>
              </a:rPr>
              <a:t>Luni</a:t>
            </a:r>
            <a:endParaRPr lang="en-US" sz="3600" b="0" strike="noStrike" spc="-1" dirty="0">
              <a:latin typeface="Book Antiqua" pitchFamily="18" charset="0"/>
            </a:endParaRPr>
          </a:p>
        </p:txBody>
      </p:sp>
      <p:sp>
        <p:nvSpPr>
          <p:cNvPr id="214" name="CustomShape 2"/>
          <p:cNvSpPr/>
          <p:nvPr/>
        </p:nvSpPr>
        <p:spPr>
          <a:xfrm>
            <a:off x="191344" y="1916832"/>
            <a:ext cx="4536504" cy="46556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10000"/>
              </a:lnSpc>
              <a:spcBef>
                <a:spcPts val="1001"/>
              </a:spcBef>
            </a:pPr>
            <a:r>
              <a:rPr lang="en-US" sz="1700" b="0" i="1" strike="noStrike" spc="-1" dirty="0">
                <a:solidFill>
                  <a:srgbClr val="000000"/>
                </a:solidFill>
                <a:latin typeface="Book Antiqua" pitchFamily="18" charset="0"/>
                <a:ea typeface="Calibri"/>
                <a:cs typeface="Times New Roman" pitchFamily="18" charset="0"/>
              </a:rPr>
              <a:t> </a:t>
            </a:r>
            <a:r>
              <a:rPr lang="en-US" b="0" i="1" strike="noStrike" spc="-1" dirty="0">
                <a:solidFill>
                  <a:srgbClr val="000000"/>
                </a:solidFill>
                <a:latin typeface="Book Antiqua" pitchFamily="18" charset="0"/>
                <a:ea typeface="Calibri"/>
                <a:cs typeface="Times New Roman" pitchFamily="18" charset="0"/>
              </a:rPr>
              <a:t>De </a:t>
            </a:r>
            <a:r>
              <a:rPr lang="en-US" b="0" i="1" strike="noStrike" spc="-1" dirty="0" err="1">
                <a:solidFill>
                  <a:srgbClr val="000000"/>
                </a:solidFill>
                <a:latin typeface="Book Antiqua" pitchFamily="18" charset="0"/>
                <a:ea typeface="Calibri"/>
                <a:cs typeface="Times New Roman" pitchFamily="18" charset="0"/>
              </a:rPr>
              <a:t>diminea</a:t>
            </a:r>
            <a:r>
              <a:rPr lang="ro-RO" b="0" i="1" strike="noStrike" spc="-1" dirty="0">
                <a:solidFill>
                  <a:srgbClr val="000000"/>
                </a:solidFill>
                <a:latin typeface="Book Antiqua" pitchFamily="18" charset="0"/>
                <a:ea typeface="Calibri"/>
                <a:cs typeface="Times New Roman" pitchFamily="18" charset="0"/>
              </a:rPr>
              <a:t>ț</a:t>
            </a:r>
            <a:r>
              <a:rPr lang="en-US" b="0" i="1" strike="noStrike" spc="-1" dirty="0">
                <a:solidFill>
                  <a:srgbClr val="000000"/>
                </a:solidFill>
                <a:latin typeface="Book Antiqua" pitchFamily="18" charset="0"/>
                <a:ea typeface="Calibri"/>
                <a:cs typeface="Times New Roman" pitchFamily="18" charset="0"/>
              </a:rPr>
              <a:t>ă, am </a:t>
            </a:r>
            <a:r>
              <a:rPr lang="en-US" b="0" i="1" strike="noStrike" spc="-1" dirty="0" err="1">
                <a:solidFill>
                  <a:srgbClr val="000000"/>
                </a:solidFill>
                <a:latin typeface="Book Antiqua" pitchFamily="18" charset="0"/>
                <a:ea typeface="Calibri"/>
                <a:cs typeface="Times New Roman" pitchFamily="18" charset="0"/>
              </a:rPr>
              <a:t>fost</a:t>
            </a:r>
            <a:r>
              <a:rPr lang="en-US" b="0" i="1" strike="noStrike" spc="-1" dirty="0">
                <a:solidFill>
                  <a:srgbClr val="000000"/>
                </a:solidFill>
                <a:latin typeface="Book Antiqua" pitchFamily="18" charset="0"/>
                <a:ea typeface="Calibri"/>
                <a:cs typeface="Times New Roman" pitchFamily="18" charset="0"/>
              </a:rPr>
              <a:t> la </a:t>
            </a:r>
            <a:r>
              <a:rPr lang="en-US" b="0" i="1" strike="noStrike" spc="-1" dirty="0" err="1">
                <a:solidFill>
                  <a:srgbClr val="000000"/>
                </a:solidFill>
                <a:latin typeface="Book Antiqua" pitchFamily="18" charset="0"/>
                <a:ea typeface="Calibri"/>
                <a:cs typeface="Times New Roman" pitchFamily="18" charset="0"/>
              </a:rPr>
              <a:t>școala</a:t>
            </a:r>
            <a:r>
              <a:rPr lang="en-US" b="0" i="1" strike="noStrike" spc="-1" dirty="0">
                <a:solidFill>
                  <a:srgbClr val="000000"/>
                </a:solidFill>
                <a:latin typeface="Book Antiqua" pitchFamily="18" charset="0"/>
                <a:ea typeface="Calibri"/>
                <a:cs typeface="Times New Roman" pitchFamily="18" charset="0"/>
              </a:rPr>
              <a:t> „GYMNASIO LEPTOKARIA”. Am </a:t>
            </a:r>
            <a:r>
              <a:rPr lang="en-US" b="0" i="1" strike="noStrike" spc="-1" dirty="0" err="1">
                <a:solidFill>
                  <a:srgbClr val="000000"/>
                </a:solidFill>
                <a:latin typeface="Book Antiqua" pitchFamily="18" charset="0"/>
                <a:ea typeface="Calibri"/>
                <a:cs typeface="Times New Roman" pitchFamily="18" charset="0"/>
              </a:rPr>
              <a:t>fost</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primiți</a:t>
            </a:r>
            <a:r>
              <a:rPr lang="en-US" b="0" i="1" strike="noStrike" spc="-1" dirty="0">
                <a:solidFill>
                  <a:srgbClr val="000000"/>
                </a:solidFill>
                <a:latin typeface="Book Antiqua" pitchFamily="18" charset="0"/>
                <a:ea typeface="Calibri"/>
                <a:cs typeface="Times New Roman" pitchFamily="18" charset="0"/>
              </a:rPr>
              <a:t> de </a:t>
            </a:r>
            <a:r>
              <a:rPr lang="en-US" b="0" i="1" strike="noStrike" spc="-1" dirty="0" err="1">
                <a:solidFill>
                  <a:srgbClr val="000000"/>
                </a:solidFill>
                <a:latin typeface="Book Antiqua" pitchFamily="18" charset="0"/>
                <a:ea typeface="Calibri"/>
                <a:cs typeface="Times New Roman" pitchFamily="18" charset="0"/>
              </a:rPr>
              <a:t>domnul</a:t>
            </a:r>
            <a:r>
              <a:rPr lang="en-US" b="0" i="1" strike="noStrike" spc="-1" dirty="0">
                <a:solidFill>
                  <a:srgbClr val="000000"/>
                </a:solidFill>
                <a:latin typeface="Book Antiqua" pitchFamily="18" charset="0"/>
                <a:ea typeface="Calibri"/>
                <a:cs typeface="Times New Roman" pitchFamily="18" charset="0"/>
              </a:rPr>
              <a:t> director</a:t>
            </a:r>
            <a:r>
              <a:rPr lang="ro-RO" b="0" i="1" strike="noStrike" spc="-1" dirty="0">
                <a:solidFill>
                  <a:srgbClr val="000000"/>
                </a:solidFill>
                <a:latin typeface="Book Antiqua" pitchFamily="18" charset="0"/>
                <a:ea typeface="Calibri"/>
                <a:cs typeface="Times New Roman" pitchFamily="18" charset="0"/>
              </a:rPr>
              <a:t>,</a:t>
            </a:r>
            <a:r>
              <a:rPr lang="en-US" b="0" i="1" strike="noStrike" spc="-1" dirty="0">
                <a:solidFill>
                  <a:srgbClr val="000000"/>
                </a:solidFill>
                <a:latin typeface="Book Antiqua" pitchFamily="18" charset="0"/>
                <a:ea typeface="Calibri"/>
                <a:cs typeface="Times New Roman" pitchFamily="18" charset="0"/>
              </a:rPr>
              <a:t> care ne-a </a:t>
            </a:r>
            <a:r>
              <a:rPr lang="en-US" b="0" i="1" strike="noStrike" spc="-1" dirty="0" err="1">
                <a:solidFill>
                  <a:srgbClr val="000000"/>
                </a:solidFill>
                <a:latin typeface="Book Antiqua" pitchFamily="18" charset="0"/>
                <a:ea typeface="Calibri"/>
                <a:cs typeface="Times New Roman" pitchFamily="18" charset="0"/>
              </a:rPr>
              <a:t>condus</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în</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sala</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festivă</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unde</a:t>
            </a:r>
            <a:r>
              <a:rPr lang="en-US" b="0" i="1" strike="noStrike" spc="-1" dirty="0">
                <a:solidFill>
                  <a:srgbClr val="000000"/>
                </a:solidFill>
                <a:latin typeface="Book Antiqua" pitchFamily="18" charset="0"/>
                <a:ea typeface="Calibri"/>
                <a:cs typeface="Times New Roman" pitchFamily="18" charset="0"/>
              </a:rPr>
              <a:t> </a:t>
            </a:r>
            <a:r>
              <a:rPr lang="ro-RO" b="0" i="1" strike="noStrike" spc="-1" dirty="0">
                <a:solidFill>
                  <a:srgbClr val="000000"/>
                </a:solidFill>
                <a:latin typeface="Book Antiqua" pitchFamily="18" charset="0"/>
                <a:ea typeface="Calibri"/>
                <a:cs typeface="Times New Roman" pitchFamily="18" charset="0"/>
              </a:rPr>
              <a:t>împreună cu elevii școlii </a:t>
            </a:r>
            <a:r>
              <a:rPr lang="en-US" b="0" i="1" strike="noStrike" spc="-1" dirty="0">
                <a:solidFill>
                  <a:srgbClr val="000000"/>
                </a:solidFill>
                <a:latin typeface="Book Antiqua" pitchFamily="18" charset="0"/>
                <a:ea typeface="Calibri"/>
                <a:cs typeface="Times New Roman" pitchFamily="18" charset="0"/>
              </a:rPr>
              <a:t>ne-au </a:t>
            </a:r>
            <a:r>
              <a:rPr lang="en-US" b="0" i="1" strike="noStrike" spc="-1" dirty="0" err="1">
                <a:solidFill>
                  <a:srgbClr val="000000"/>
                </a:solidFill>
                <a:latin typeface="Book Antiqua" pitchFamily="18" charset="0"/>
                <a:ea typeface="Calibri"/>
                <a:cs typeface="Times New Roman" pitchFamily="18" charset="0"/>
              </a:rPr>
              <a:t>prezentat</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zona</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în</a:t>
            </a:r>
            <a:r>
              <a:rPr lang="en-US" b="0" i="1" strike="noStrike" spc="-1" dirty="0">
                <a:solidFill>
                  <a:srgbClr val="000000"/>
                </a:solidFill>
                <a:latin typeface="Book Antiqua" pitchFamily="18" charset="0"/>
                <a:ea typeface="Calibri"/>
                <a:cs typeface="Times New Roman" pitchFamily="18" charset="0"/>
              </a:rPr>
              <a:t> care ne </a:t>
            </a:r>
            <a:r>
              <a:rPr lang="en-US" b="0" i="1" strike="noStrike" spc="-1" dirty="0" err="1">
                <a:solidFill>
                  <a:srgbClr val="000000"/>
                </a:solidFill>
                <a:latin typeface="Book Antiqua" pitchFamily="18" charset="0"/>
                <a:ea typeface="Calibri"/>
                <a:cs typeface="Times New Roman" pitchFamily="18" charset="0"/>
              </a:rPr>
              <a:t>aflam</a:t>
            </a:r>
            <a:r>
              <a:rPr lang="en-US" b="0" i="1" strike="noStrike" spc="-1" dirty="0">
                <a:solidFill>
                  <a:srgbClr val="000000"/>
                </a:solidFill>
                <a:latin typeface="Book Antiqua" pitchFamily="18" charset="0"/>
                <a:ea typeface="Calibri"/>
                <a:cs typeface="Times New Roman" pitchFamily="18" charset="0"/>
              </a:rPr>
              <a:t> </a:t>
            </a:r>
            <a:r>
              <a:rPr lang="ro-RO" b="0" i="1" strike="noStrike" spc="-1" dirty="0">
                <a:solidFill>
                  <a:srgbClr val="000000"/>
                </a:solidFill>
                <a:latin typeface="Book Antiqua" pitchFamily="18" charset="0"/>
                <a:ea typeface="Calibri"/>
                <a:cs typeface="Times New Roman" pitchFamily="18" charset="0"/>
              </a:rPr>
              <a:t>ș</a:t>
            </a:r>
            <a:r>
              <a:rPr lang="en-US" b="0" i="1" strike="noStrike" spc="-1" dirty="0" err="1">
                <a:solidFill>
                  <a:srgbClr val="000000"/>
                </a:solidFill>
                <a:latin typeface="Book Antiqua" pitchFamily="18" charset="0"/>
                <a:ea typeface="Calibri"/>
                <a:cs typeface="Times New Roman" pitchFamily="18" charset="0"/>
              </a:rPr>
              <a:t>i</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câteva</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obiective</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turistice</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După</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ce</a:t>
            </a:r>
            <a:r>
              <a:rPr lang="en-US" b="0" i="1" strike="noStrike" spc="-1" dirty="0">
                <a:solidFill>
                  <a:srgbClr val="000000"/>
                </a:solidFill>
                <a:latin typeface="Book Antiqua" pitchFamily="18" charset="0"/>
                <a:ea typeface="Calibri"/>
                <a:cs typeface="Times New Roman" pitchFamily="18" charset="0"/>
              </a:rPr>
              <a:t> au </a:t>
            </a:r>
            <a:r>
              <a:rPr lang="en-US" b="0" i="1" strike="noStrike" spc="-1" dirty="0" err="1">
                <a:solidFill>
                  <a:srgbClr val="000000"/>
                </a:solidFill>
                <a:latin typeface="Book Antiqua" pitchFamily="18" charset="0"/>
                <a:ea typeface="Calibri"/>
                <a:cs typeface="Times New Roman" pitchFamily="18" charset="0"/>
              </a:rPr>
              <a:t>terminat</a:t>
            </a:r>
            <a:r>
              <a:rPr lang="en-US" b="0" i="1" strike="noStrike" spc="-1" dirty="0">
                <a:solidFill>
                  <a:srgbClr val="000000"/>
                </a:solidFill>
                <a:latin typeface="Book Antiqua" pitchFamily="18" charset="0"/>
                <a:ea typeface="Calibri"/>
                <a:cs typeface="Times New Roman" pitchFamily="18" charset="0"/>
              </a:rPr>
              <a:t>, a </a:t>
            </a:r>
            <a:r>
              <a:rPr lang="en-US" b="0" i="1" strike="noStrike" spc="-1" dirty="0" err="1">
                <a:solidFill>
                  <a:srgbClr val="000000"/>
                </a:solidFill>
                <a:latin typeface="Book Antiqua" pitchFamily="18" charset="0"/>
                <a:ea typeface="Calibri"/>
                <a:cs typeface="Times New Roman" pitchFamily="18" charset="0"/>
              </a:rPr>
              <a:t>fost</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rândul</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nostru</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să</a:t>
            </a:r>
            <a:r>
              <a:rPr lang="en-US" b="0" i="1" strike="noStrike" spc="-1" dirty="0">
                <a:solidFill>
                  <a:srgbClr val="000000"/>
                </a:solidFill>
                <a:latin typeface="Book Antiqua" pitchFamily="18" charset="0"/>
                <a:ea typeface="Calibri"/>
                <a:cs typeface="Times New Roman" pitchFamily="18" charset="0"/>
              </a:rPr>
              <a:t> ne </a:t>
            </a:r>
            <a:r>
              <a:rPr lang="en-US" b="0" i="1" strike="noStrike" spc="-1" dirty="0" err="1">
                <a:solidFill>
                  <a:srgbClr val="000000"/>
                </a:solidFill>
                <a:latin typeface="Book Antiqua" pitchFamily="18" charset="0"/>
                <a:ea typeface="Calibri"/>
                <a:cs typeface="Times New Roman" pitchFamily="18" charset="0"/>
              </a:rPr>
              <a:t>prezentăm</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proiectul</a:t>
            </a:r>
            <a:r>
              <a:rPr lang="ro-RO" b="0" i="1" strike="noStrike" spc="-1" dirty="0">
                <a:solidFill>
                  <a:srgbClr val="000000"/>
                </a:solidFill>
                <a:latin typeface="Book Antiqua" pitchFamily="18" charset="0"/>
                <a:ea typeface="Calibri"/>
                <a:cs typeface="Times New Roman" pitchFamily="18" charset="0"/>
              </a:rPr>
              <a:t> </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despre</a:t>
            </a:r>
            <a:r>
              <a:rPr lang="en-US" b="0" i="1" strike="noStrike" spc="-1" dirty="0">
                <a:solidFill>
                  <a:srgbClr val="000000"/>
                </a:solidFill>
                <a:latin typeface="Book Antiqua" pitchFamily="18" charset="0"/>
                <a:ea typeface="Calibri"/>
                <a:cs typeface="Times New Roman" pitchFamily="18" charset="0"/>
              </a:rPr>
              <a:t> bullying. </a:t>
            </a:r>
            <a:endParaRPr lang="en-US" b="0" i="1" strike="noStrike" spc="-1" dirty="0">
              <a:latin typeface="Book Antiqua" pitchFamily="18" charset="0"/>
              <a:cs typeface="Times New Roman" pitchFamily="18" charset="0"/>
            </a:endParaRPr>
          </a:p>
          <a:p>
            <a:pPr algn="just">
              <a:lnSpc>
                <a:spcPct val="110000"/>
              </a:lnSpc>
              <a:spcBef>
                <a:spcPts val="1001"/>
              </a:spcBef>
            </a:pP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În</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continuare</a:t>
            </a:r>
            <a:r>
              <a:rPr lang="en-US" b="0" i="1" strike="noStrike" spc="-1" dirty="0">
                <a:solidFill>
                  <a:srgbClr val="000000"/>
                </a:solidFill>
                <a:latin typeface="Book Antiqua" pitchFamily="18" charset="0"/>
                <a:ea typeface="Calibri"/>
                <a:cs typeface="Times New Roman" pitchFamily="18" charset="0"/>
              </a:rPr>
              <a:t>, am </a:t>
            </a:r>
            <a:r>
              <a:rPr lang="en-US" b="0" i="1" strike="noStrike" spc="-1" dirty="0" err="1">
                <a:solidFill>
                  <a:srgbClr val="000000"/>
                </a:solidFill>
                <a:latin typeface="Book Antiqua" pitchFamily="18" charset="0"/>
                <a:ea typeface="Calibri"/>
                <a:cs typeface="Times New Roman" pitchFamily="18" charset="0"/>
              </a:rPr>
              <a:t>vizitat</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școala</a:t>
            </a:r>
            <a:r>
              <a:rPr lang="en-US" b="0" i="1" strike="noStrike" spc="-1" dirty="0">
                <a:solidFill>
                  <a:srgbClr val="000000"/>
                </a:solidFill>
                <a:latin typeface="Book Antiqua" pitchFamily="18" charset="0"/>
                <a:ea typeface="Calibri"/>
                <a:cs typeface="Times New Roman" pitchFamily="18" charset="0"/>
              </a:rPr>
              <a:t> </a:t>
            </a:r>
            <a:r>
              <a:rPr lang="ro-RO" b="0" i="1" strike="noStrike" spc="-1" dirty="0">
                <a:solidFill>
                  <a:srgbClr val="000000"/>
                </a:solidFill>
                <a:latin typeface="Book Antiqua" pitchFamily="18" charset="0"/>
                <a:ea typeface="Calibri"/>
                <a:cs typeface="Times New Roman" pitchFamily="18" charset="0"/>
              </a:rPr>
              <a:t>ș</a:t>
            </a:r>
            <a:r>
              <a:rPr lang="en-US" b="0" i="1" strike="noStrike" spc="-1" dirty="0" err="1">
                <a:solidFill>
                  <a:srgbClr val="000000"/>
                </a:solidFill>
                <a:latin typeface="Book Antiqua" pitchFamily="18" charset="0"/>
                <a:ea typeface="Calibri"/>
                <a:cs typeface="Times New Roman" pitchFamily="18" charset="0"/>
              </a:rPr>
              <a:t>i</a:t>
            </a:r>
            <a:r>
              <a:rPr lang="en-US" b="0" i="1" strike="noStrike" spc="-1" dirty="0">
                <a:solidFill>
                  <a:srgbClr val="000000"/>
                </a:solidFill>
                <a:latin typeface="Book Antiqua" pitchFamily="18" charset="0"/>
                <a:ea typeface="Calibri"/>
                <a:cs typeface="Times New Roman" pitchFamily="18" charset="0"/>
              </a:rPr>
              <a:t> ne-au </a:t>
            </a:r>
            <a:r>
              <a:rPr lang="en-US" b="0" i="1" strike="noStrike" spc="-1" dirty="0" err="1">
                <a:solidFill>
                  <a:srgbClr val="000000"/>
                </a:solidFill>
                <a:latin typeface="Book Antiqua" pitchFamily="18" charset="0"/>
                <a:ea typeface="Calibri"/>
                <a:cs typeface="Times New Roman" pitchFamily="18" charset="0"/>
              </a:rPr>
              <a:t>fost</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prezentate</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sălile</a:t>
            </a:r>
            <a:r>
              <a:rPr lang="en-US" b="0" i="1" strike="noStrike" spc="-1" dirty="0">
                <a:solidFill>
                  <a:srgbClr val="000000"/>
                </a:solidFill>
                <a:latin typeface="Book Antiqua" pitchFamily="18" charset="0"/>
                <a:ea typeface="Calibri"/>
                <a:cs typeface="Times New Roman" pitchFamily="18" charset="0"/>
              </a:rPr>
              <a:t> de </a:t>
            </a:r>
            <a:r>
              <a:rPr lang="en-US" b="0" i="1" strike="noStrike" spc="-1" dirty="0" err="1">
                <a:solidFill>
                  <a:srgbClr val="000000"/>
                </a:solidFill>
                <a:latin typeface="Book Antiqua" pitchFamily="18" charset="0"/>
                <a:ea typeface="Calibri"/>
                <a:cs typeface="Times New Roman" pitchFamily="18" charset="0"/>
              </a:rPr>
              <a:t>clasă</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unde</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profesorii</a:t>
            </a:r>
            <a:r>
              <a:rPr lang="en-US" b="0" i="1" strike="noStrike" spc="-1" dirty="0">
                <a:solidFill>
                  <a:srgbClr val="000000"/>
                </a:solidFill>
                <a:latin typeface="Book Antiqua" pitchFamily="18" charset="0"/>
                <a:ea typeface="Calibri"/>
                <a:cs typeface="Times New Roman" pitchFamily="18" charset="0"/>
              </a:rPr>
              <a:t> ne-au </a:t>
            </a:r>
            <a:r>
              <a:rPr lang="en-US" b="0" i="1" strike="noStrike" spc="-1" dirty="0" err="1">
                <a:solidFill>
                  <a:srgbClr val="000000"/>
                </a:solidFill>
                <a:latin typeface="Book Antiqua" pitchFamily="18" charset="0"/>
                <a:ea typeface="Calibri"/>
                <a:cs typeface="Times New Roman" pitchFamily="18" charset="0"/>
              </a:rPr>
              <a:t>vorbit</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despre</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programa</a:t>
            </a:r>
            <a:r>
              <a:rPr lang="en-US" b="0" i="1" strike="noStrike" spc="-1" dirty="0">
                <a:solidFill>
                  <a:srgbClr val="000000"/>
                </a:solidFill>
                <a:latin typeface="Book Antiqua" pitchFamily="18" charset="0"/>
                <a:ea typeface="Calibri"/>
                <a:cs typeface="Times New Roman" pitchFamily="18" charset="0"/>
              </a:rPr>
              <a:t> lor </a:t>
            </a:r>
            <a:r>
              <a:rPr lang="ro-RO" i="1" spc="-1" dirty="0">
                <a:solidFill>
                  <a:srgbClr val="000000"/>
                </a:solidFill>
                <a:latin typeface="Book Antiqua" pitchFamily="18" charset="0"/>
                <a:ea typeface="Calibri"/>
                <a:cs typeface="Times New Roman" pitchFamily="18" charset="0"/>
              </a:rPr>
              <a:t>ș</a:t>
            </a:r>
            <a:r>
              <a:rPr lang="en-US" b="0" i="1" strike="noStrike" spc="-1" dirty="0" err="1">
                <a:solidFill>
                  <a:srgbClr val="000000"/>
                </a:solidFill>
                <a:latin typeface="Book Antiqua" pitchFamily="18" charset="0"/>
                <a:ea typeface="Calibri"/>
                <a:cs typeface="Times New Roman" pitchFamily="18" charset="0"/>
              </a:rPr>
              <a:t>colară</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metode</a:t>
            </a:r>
            <a:r>
              <a:rPr lang="en-US" b="0" i="1" strike="noStrike" spc="-1" dirty="0">
                <a:solidFill>
                  <a:srgbClr val="000000"/>
                </a:solidFill>
                <a:latin typeface="Book Antiqua" pitchFamily="18" charset="0"/>
                <a:ea typeface="Calibri"/>
                <a:cs typeface="Times New Roman" pitchFamily="18" charset="0"/>
              </a:rPr>
              <a:t> </a:t>
            </a:r>
            <a:r>
              <a:rPr lang="ro-RO" b="0" i="1" strike="noStrike" spc="-1" dirty="0">
                <a:solidFill>
                  <a:srgbClr val="000000"/>
                </a:solidFill>
                <a:latin typeface="Book Antiqua" pitchFamily="18" charset="0"/>
                <a:ea typeface="Calibri"/>
                <a:cs typeface="Times New Roman" pitchFamily="18" charset="0"/>
              </a:rPr>
              <a:t>ș</a:t>
            </a:r>
            <a:r>
              <a:rPr lang="en-US" b="0" i="1" strike="noStrike" spc="-1" dirty="0" err="1">
                <a:solidFill>
                  <a:srgbClr val="000000"/>
                </a:solidFill>
                <a:latin typeface="Book Antiqua" pitchFamily="18" charset="0"/>
                <a:ea typeface="Calibri"/>
                <a:cs typeface="Times New Roman" pitchFamily="18" charset="0"/>
              </a:rPr>
              <a:t>i</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procedee</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utilizate</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în</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predare</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precum</a:t>
            </a:r>
            <a:r>
              <a:rPr lang="en-US" b="0" i="1" strike="noStrike" spc="-1" dirty="0">
                <a:solidFill>
                  <a:srgbClr val="000000"/>
                </a:solidFill>
                <a:latin typeface="Book Antiqua" pitchFamily="18" charset="0"/>
                <a:ea typeface="Calibri"/>
                <a:cs typeface="Times New Roman" pitchFamily="18" charset="0"/>
              </a:rPr>
              <a:t> </a:t>
            </a:r>
            <a:r>
              <a:rPr lang="ro-RO" b="0" i="1" strike="noStrike" spc="-1" dirty="0">
                <a:solidFill>
                  <a:srgbClr val="000000"/>
                </a:solidFill>
                <a:latin typeface="Book Antiqua" pitchFamily="18" charset="0"/>
                <a:ea typeface="Calibri"/>
                <a:cs typeface="Times New Roman" pitchFamily="18" charset="0"/>
              </a:rPr>
              <a:t>ș</a:t>
            </a:r>
            <a:r>
              <a:rPr lang="en-US" b="0" i="1" strike="noStrike" spc="-1" dirty="0" err="1">
                <a:solidFill>
                  <a:srgbClr val="000000"/>
                </a:solidFill>
                <a:latin typeface="Book Antiqua" pitchFamily="18" charset="0"/>
                <a:ea typeface="Calibri"/>
                <a:cs typeface="Times New Roman" pitchFamily="18" charset="0"/>
              </a:rPr>
              <a:t>i</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despre</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ora</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fiecărei</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clase</a:t>
            </a:r>
            <a:r>
              <a:rPr lang="en-US" b="0" i="1" strike="noStrike" spc="-1" dirty="0">
                <a:solidFill>
                  <a:srgbClr val="000000"/>
                </a:solidFill>
                <a:latin typeface="Book Antiqua" pitchFamily="18" charset="0"/>
                <a:ea typeface="Calibri"/>
                <a:cs typeface="Times New Roman" pitchFamily="18" charset="0"/>
              </a:rPr>
              <a:t> </a:t>
            </a:r>
            <a:r>
              <a:rPr lang="en-US" b="0" i="1" strike="noStrike" spc="-1" dirty="0" err="1">
                <a:solidFill>
                  <a:srgbClr val="000000"/>
                </a:solidFill>
                <a:latin typeface="Book Antiqua" pitchFamily="18" charset="0"/>
                <a:ea typeface="Calibri"/>
                <a:cs typeface="Times New Roman" pitchFamily="18" charset="0"/>
              </a:rPr>
              <a:t>în</a:t>
            </a:r>
            <a:r>
              <a:rPr lang="en-US" b="0" i="1" strike="noStrike" spc="-1" dirty="0">
                <a:solidFill>
                  <a:srgbClr val="000000"/>
                </a:solidFill>
                <a:latin typeface="Book Antiqua" pitchFamily="18" charset="0"/>
                <a:ea typeface="Calibri"/>
                <a:cs typeface="Times New Roman" pitchFamily="18" charset="0"/>
              </a:rPr>
              <a:t> care am </a:t>
            </a:r>
            <a:r>
              <a:rPr lang="en-US" b="0" i="1" strike="noStrike" spc="-1" dirty="0" err="1">
                <a:solidFill>
                  <a:srgbClr val="000000"/>
                </a:solidFill>
                <a:latin typeface="Book Antiqua" pitchFamily="18" charset="0"/>
                <a:ea typeface="Calibri"/>
                <a:cs typeface="Times New Roman" pitchFamily="18" charset="0"/>
              </a:rPr>
              <a:t>intrat</a:t>
            </a:r>
            <a:r>
              <a:rPr lang="en-US" b="0" i="1" strike="noStrike" spc="-1" dirty="0">
                <a:solidFill>
                  <a:srgbClr val="000000"/>
                </a:solidFill>
                <a:latin typeface="Book Antiqua" pitchFamily="18" charset="0"/>
                <a:ea typeface="Calibri"/>
                <a:cs typeface="Times New Roman" pitchFamily="18" charset="0"/>
              </a:rPr>
              <a:t>.</a:t>
            </a:r>
            <a:endParaRPr lang="en-US" b="0" i="1" strike="noStrike" spc="-1" dirty="0">
              <a:latin typeface="Book Antiqua" pitchFamily="18" charset="0"/>
              <a:cs typeface="Times New Roman" pitchFamily="18" charset="0"/>
            </a:endParaRPr>
          </a:p>
        </p:txBody>
      </p:sp>
      <p:pic>
        <p:nvPicPr>
          <p:cNvPr id="215" name="Content Placeholder 5"/>
          <p:cNvPicPr/>
          <p:nvPr/>
        </p:nvPicPr>
        <p:blipFill>
          <a:blip r:embed="rId3" cstate="print"/>
          <a:srcRect t="14608" b="17329"/>
          <a:stretch/>
        </p:blipFill>
        <p:spPr>
          <a:xfrm>
            <a:off x="8961120" y="741960"/>
            <a:ext cx="2909880" cy="2641320"/>
          </a:xfrm>
          <a:prstGeom prst="rect">
            <a:avLst/>
          </a:prstGeom>
          <a:ln>
            <a:noFill/>
          </a:ln>
        </p:spPr>
      </p:pic>
      <p:pic>
        <p:nvPicPr>
          <p:cNvPr id="216" name="Picture 7"/>
          <p:cNvPicPr/>
          <p:nvPr/>
        </p:nvPicPr>
        <p:blipFill>
          <a:blip r:embed="rId4" cstate="print"/>
          <a:stretch/>
        </p:blipFill>
        <p:spPr>
          <a:xfrm>
            <a:off x="4899960" y="822960"/>
            <a:ext cx="3603960" cy="2702520"/>
          </a:xfrm>
          <a:prstGeom prst="rect">
            <a:avLst/>
          </a:prstGeom>
          <a:ln>
            <a:noFill/>
          </a:ln>
        </p:spPr>
      </p:pic>
      <p:pic>
        <p:nvPicPr>
          <p:cNvPr id="217" name="Picture 9"/>
          <p:cNvPicPr/>
          <p:nvPr/>
        </p:nvPicPr>
        <p:blipFill>
          <a:blip r:embed="rId5" cstate="print"/>
          <a:srcRect t="22439" b="25611"/>
          <a:stretch/>
        </p:blipFill>
        <p:spPr>
          <a:xfrm>
            <a:off x="8687400" y="3501008"/>
            <a:ext cx="3504600" cy="2428200"/>
          </a:xfrm>
          <a:prstGeom prst="rect">
            <a:avLst/>
          </a:prstGeom>
          <a:ln>
            <a:noFill/>
          </a:ln>
        </p:spPr>
      </p:pic>
      <p:pic>
        <p:nvPicPr>
          <p:cNvPr id="218" name="Picture 10"/>
          <p:cNvPicPr/>
          <p:nvPr/>
        </p:nvPicPr>
        <p:blipFill>
          <a:blip r:embed="rId6" cstate="print"/>
          <a:srcRect t="24954" r="26140"/>
          <a:stretch/>
        </p:blipFill>
        <p:spPr>
          <a:xfrm>
            <a:off x="5231904" y="3645024"/>
            <a:ext cx="3187080" cy="2400032"/>
          </a:xfrm>
          <a:prstGeom prst="rect">
            <a:avLst/>
          </a:prstGeom>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CustomShape 1"/>
          <p:cNvSpPr/>
          <p:nvPr/>
        </p:nvSpPr>
        <p:spPr>
          <a:xfrm>
            <a:off x="1271464" y="740880"/>
            <a:ext cx="10433936" cy="94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ro-RO" sz="3600" b="1" i="1" u="sng" spc="-1" dirty="0">
                <a:solidFill>
                  <a:srgbClr val="000000"/>
                </a:solidFill>
                <a:latin typeface="Times New Roman"/>
                <a:ea typeface="Calibri"/>
              </a:rPr>
              <a:t>M</a:t>
            </a:r>
            <a:r>
              <a:rPr lang="en-US" sz="3600" b="1" i="1" u="sng" strike="noStrike" spc="-1" dirty="0" err="1">
                <a:solidFill>
                  <a:srgbClr val="000000"/>
                </a:solidFill>
                <a:uFillTx/>
                <a:latin typeface="Book Antiqua" pitchFamily="18" charset="0"/>
                <a:ea typeface="Calibri"/>
              </a:rPr>
              <a:t>untele</a:t>
            </a:r>
            <a:r>
              <a:rPr lang="en-US" sz="3600" b="1" i="1" u="sng" strike="noStrike" spc="-1" dirty="0">
                <a:solidFill>
                  <a:srgbClr val="000000"/>
                </a:solidFill>
                <a:uFillTx/>
                <a:latin typeface="Times New Roman"/>
                <a:ea typeface="Calibri"/>
              </a:rPr>
              <a:t> </a:t>
            </a:r>
            <a:r>
              <a:rPr lang="en-US" sz="3600" b="1" i="1" u="sng" strike="noStrike" spc="-1" dirty="0" err="1">
                <a:solidFill>
                  <a:srgbClr val="000000"/>
                </a:solidFill>
                <a:uFillTx/>
                <a:latin typeface="Times New Roman"/>
                <a:ea typeface="Calibri"/>
              </a:rPr>
              <a:t>Olymp</a:t>
            </a:r>
            <a:endParaRPr lang="en-US" sz="3600" b="0" strike="noStrike" spc="-1" dirty="0">
              <a:latin typeface="Arial"/>
            </a:endParaRPr>
          </a:p>
        </p:txBody>
      </p:sp>
      <p:sp>
        <p:nvSpPr>
          <p:cNvPr id="220" name="CustomShape 2"/>
          <p:cNvSpPr/>
          <p:nvPr/>
        </p:nvSpPr>
        <p:spPr>
          <a:xfrm>
            <a:off x="479376" y="1590120"/>
            <a:ext cx="4400424" cy="501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10000"/>
              </a:lnSpc>
              <a:spcBef>
                <a:spcPts val="1001"/>
              </a:spcBef>
            </a:pP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După-mas</a:t>
            </a:r>
            <a:r>
              <a:rPr lang="ro-RO" b="0" i="1" strike="noStrike" spc="-1" dirty="0">
                <a:solidFill>
                  <a:srgbClr val="000000"/>
                </a:solidFill>
                <a:latin typeface="Book Antiqua" pitchFamily="18" charset="0"/>
                <a:ea typeface="Calibri"/>
              </a:rPr>
              <a:t>ă</a:t>
            </a:r>
            <a:r>
              <a:rPr lang="en-US" b="0" i="1" strike="noStrike" spc="-1" dirty="0">
                <a:solidFill>
                  <a:srgbClr val="000000"/>
                </a:solidFill>
                <a:latin typeface="Book Antiqua" pitchFamily="18" charset="0"/>
                <a:ea typeface="Calibri"/>
              </a:rPr>
              <a:t> am </a:t>
            </a:r>
            <a:r>
              <a:rPr lang="en-US" b="0" i="1" strike="noStrike" spc="-1" dirty="0" err="1">
                <a:solidFill>
                  <a:srgbClr val="000000"/>
                </a:solidFill>
                <a:latin typeface="Book Antiqua" pitchFamily="18" charset="0"/>
                <a:ea typeface="Calibri"/>
              </a:rPr>
              <a:t>urcat</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în</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autocarul</a:t>
            </a:r>
            <a:r>
              <a:rPr lang="en-US" b="0" i="1" strike="noStrike" spc="-1" dirty="0">
                <a:solidFill>
                  <a:srgbClr val="000000"/>
                </a:solidFill>
                <a:latin typeface="Book Antiqua" pitchFamily="18" charset="0"/>
                <a:ea typeface="Calibri"/>
              </a:rPr>
              <a:t> care ne-a </a:t>
            </a:r>
            <a:r>
              <a:rPr lang="en-US" b="0" i="1" strike="noStrike" spc="-1" dirty="0" err="1">
                <a:solidFill>
                  <a:srgbClr val="000000"/>
                </a:solidFill>
                <a:latin typeface="Book Antiqua" pitchFamily="18" charset="0"/>
                <a:ea typeface="Calibri"/>
              </a:rPr>
              <a:t>dus</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până</a:t>
            </a:r>
            <a:r>
              <a:rPr lang="en-US" b="0" i="1" strike="noStrike" spc="-1" dirty="0">
                <a:solidFill>
                  <a:srgbClr val="000000"/>
                </a:solidFill>
                <a:latin typeface="Book Antiqua" pitchFamily="18" charset="0"/>
                <a:ea typeface="Calibri"/>
              </a:rPr>
              <a:t> la </a:t>
            </a:r>
            <a:r>
              <a:rPr lang="en-US" b="0" i="1" strike="noStrike" spc="-1" dirty="0" err="1">
                <a:solidFill>
                  <a:srgbClr val="000000"/>
                </a:solidFill>
                <a:latin typeface="Book Antiqua" pitchFamily="18" charset="0"/>
                <a:ea typeface="Calibri"/>
              </a:rPr>
              <a:t>poalele</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celebrului</a:t>
            </a:r>
            <a:r>
              <a:rPr lang="en-US" b="0" i="1" strike="noStrike" spc="-1" dirty="0">
                <a:solidFill>
                  <a:srgbClr val="000000"/>
                </a:solidFill>
                <a:latin typeface="Book Antiqua" pitchFamily="18" charset="0"/>
                <a:ea typeface="Calibri"/>
              </a:rPr>
              <a:t> Munte </a:t>
            </a:r>
            <a:r>
              <a:rPr lang="en-US" b="0" i="1" strike="noStrike" spc="-1" dirty="0" err="1">
                <a:solidFill>
                  <a:srgbClr val="000000"/>
                </a:solidFill>
                <a:latin typeface="Book Antiqua" pitchFamily="18" charset="0"/>
                <a:ea typeface="Calibri"/>
              </a:rPr>
              <a:t>Olymp</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considerat</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în</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mitologi</a:t>
            </a:r>
            <a:r>
              <a:rPr lang="ro-RO" b="0" i="1" strike="noStrike" spc="-1" dirty="0">
                <a:solidFill>
                  <a:srgbClr val="000000"/>
                </a:solidFill>
                <a:latin typeface="Book Antiqua" pitchFamily="18" charset="0"/>
                <a:ea typeface="Calibri"/>
              </a:rPr>
              <a:t>e</a:t>
            </a:r>
            <a:r>
              <a:rPr lang="en-US" b="0" i="1" strike="noStrike" spc="-1" dirty="0">
                <a:solidFill>
                  <a:srgbClr val="000000"/>
                </a:solidFill>
                <a:latin typeface="Book Antiqua" pitchFamily="18" charset="0"/>
                <a:ea typeface="Calibri"/>
              </a:rPr>
              <a:t> </a:t>
            </a:r>
            <a:r>
              <a:rPr lang="ro-RO" b="0" i="1" strike="noStrike" spc="-1" dirty="0">
                <a:solidFill>
                  <a:srgbClr val="000000"/>
                </a:solidFill>
                <a:latin typeface="Book Antiqua" pitchFamily="18" charset="0"/>
                <a:ea typeface="Calibri"/>
              </a:rPr>
              <a:t>„</a:t>
            </a:r>
            <a:r>
              <a:rPr lang="en-US" b="0" i="1" strike="noStrike" spc="-1" dirty="0">
                <a:solidFill>
                  <a:srgbClr val="000000"/>
                </a:solidFill>
                <a:latin typeface="Book Antiqua" pitchFamily="18" charset="0"/>
                <a:ea typeface="Calibri"/>
              </a:rPr>
              <a:t>casa </a:t>
            </a:r>
            <a:r>
              <a:rPr lang="en-US" b="0" i="1" strike="noStrike" spc="-1" dirty="0" err="1">
                <a:solidFill>
                  <a:srgbClr val="000000"/>
                </a:solidFill>
                <a:latin typeface="Book Antiqua" pitchFamily="18" charset="0"/>
                <a:ea typeface="Calibri"/>
              </a:rPr>
              <a:t>zeilor</a:t>
            </a:r>
            <a:r>
              <a:rPr lang="ro-RO" b="0" i="1" strike="noStrike" spc="-1" dirty="0">
                <a:solidFill>
                  <a:srgbClr val="000000"/>
                </a:solidFill>
                <a:latin typeface="Book Antiqua" pitchFamily="18" charset="0"/>
                <a:ea typeface="Calibri"/>
              </a:rPr>
              <a:t>”</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Muntele</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Olymp</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este</a:t>
            </a:r>
            <a:r>
              <a:rPr lang="en-US" b="0" i="1" strike="noStrike" spc="-1" dirty="0">
                <a:solidFill>
                  <a:srgbClr val="000000"/>
                </a:solidFill>
                <a:latin typeface="Book Antiqua" pitchFamily="18" charset="0"/>
                <a:ea typeface="Calibri"/>
              </a:rPr>
              <a:t> un loc important </a:t>
            </a:r>
            <a:r>
              <a:rPr lang="en-US" b="0" i="1" strike="noStrike" spc="-1" dirty="0" err="1">
                <a:solidFill>
                  <a:srgbClr val="000000"/>
                </a:solidFill>
                <a:latin typeface="Book Antiqua" pitchFamily="18" charset="0"/>
                <a:ea typeface="Calibri"/>
              </a:rPr>
              <a:t>atât</a:t>
            </a:r>
            <a:r>
              <a:rPr lang="en-US" b="0" i="1" strike="noStrike" spc="-1" dirty="0">
                <a:solidFill>
                  <a:srgbClr val="000000"/>
                </a:solidFill>
                <a:latin typeface="Book Antiqua" pitchFamily="18" charset="0"/>
                <a:ea typeface="Calibri"/>
              </a:rPr>
              <a:t> din </a:t>
            </a:r>
            <a:r>
              <a:rPr lang="en-US" b="0" i="1" strike="noStrike" spc="-1" dirty="0" err="1">
                <a:solidFill>
                  <a:srgbClr val="000000"/>
                </a:solidFill>
                <a:latin typeface="Book Antiqua" pitchFamily="18" charset="0"/>
                <a:ea typeface="Calibri"/>
              </a:rPr>
              <a:t>punct</a:t>
            </a:r>
            <a:r>
              <a:rPr lang="en-US" b="0" i="1" strike="noStrike" spc="-1" dirty="0">
                <a:solidFill>
                  <a:srgbClr val="000000"/>
                </a:solidFill>
                <a:latin typeface="Book Antiqua" pitchFamily="18" charset="0"/>
                <a:ea typeface="Calibri"/>
              </a:rPr>
              <a:t> de </a:t>
            </a:r>
            <a:r>
              <a:rPr lang="en-US" b="0" i="1" strike="noStrike" spc="-1" dirty="0" err="1">
                <a:solidFill>
                  <a:srgbClr val="000000"/>
                </a:solidFill>
                <a:latin typeface="Book Antiqua" pitchFamily="18" charset="0"/>
                <a:ea typeface="Calibri"/>
              </a:rPr>
              <a:t>vedere</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geografic</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fiind</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cel</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mai</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înalt</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munte</a:t>
            </a:r>
            <a:r>
              <a:rPr lang="en-US" b="0" i="1" strike="noStrike" spc="-1" dirty="0">
                <a:solidFill>
                  <a:srgbClr val="000000"/>
                </a:solidFill>
                <a:latin typeface="Book Antiqua" pitchFamily="18" charset="0"/>
                <a:ea typeface="Calibri"/>
              </a:rPr>
              <a:t> din </a:t>
            </a:r>
            <a:r>
              <a:rPr lang="en-US" b="0" i="1" strike="noStrike" spc="-1" dirty="0" err="1">
                <a:solidFill>
                  <a:srgbClr val="000000"/>
                </a:solidFill>
                <a:latin typeface="Book Antiqua" pitchFamily="18" charset="0"/>
                <a:ea typeface="Calibri"/>
              </a:rPr>
              <a:t>Grecia</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cât</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și</a:t>
            </a:r>
            <a:r>
              <a:rPr lang="en-US" b="0" i="1" strike="noStrike" spc="-1" dirty="0">
                <a:solidFill>
                  <a:srgbClr val="000000"/>
                </a:solidFill>
                <a:latin typeface="Book Antiqua" pitchFamily="18" charset="0"/>
                <a:ea typeface="Calibri"/>
              </a:rPr>
              <a:t> din </a:t>
            </a:r>
            <a:r>
              <a:rPr lang="en-US" b="0" i="1" strike="noStrike" spc="-1" dirty="0" err="1">
                <a:solidFill>
                  <a:srgbClr val="000000"/>
                </a:solidFill>
                <a:latin typeface="Book Antiqua" pitchFamily="18" charset="0"/>
                <a:ea typeface="Calibri"/>
              </a:rPr>
              <a:t>punct</a:t>
            </a:r>
            <a:r>
              <a:rPr lang="en-US" b="0" i="1" strike="noStrike" spc="-1" dirty="0">
                <a:solidFill>
                  <a:srgbClr val="000000"/>
                </a:solidFill>
                <a:latin typeface="Book Antiqua" pitchFamily="18" charset="0"/>
                <a:ea typeface="Calibri"/>
              </a:rPr>
              <a:t> de </a:t>
            </a:r>
            <a:r>
              <a:rPr lang="en-US" b="0" i="1" strike="noStrike" spc="-1" dirty="0" err="1">
                <a:solidFill>
                  <a:srgbClr val="000000"/>
                </a:solidFill>
                <a:latin typeface="Book Antiqua" pitchFamily="18" charset="0"/>
                <a:ea typeface="Calibri"/>
              </a:rPr>
              <a:t>vedere</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mitologic</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fiind</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considerat</a:t>
            </a:r>
            <a:r>
              <a:rPr lang="en-US" b="0" i="1" strike="noStrike" spc="-1" dirty="0">
                <a:solidFill>
                  <a:srgbClr val="000000"/>
                </a:solidFill>
                <a:latin typeface="Book Antiqua" pitchFamily="18" charset="0"/>
                <a:ea typeface="Calibri"/>
              </a:rPr>
              <a:t> un loc </a:t>
            </a:r>
            <a:r>
              <a:rPr lang="en-US" b="0" i="1" strike="noStrike" spc="-1" dirty="0" err="1">
                <a:solidFill>
                  <a:srgbClr val="000000"/>
                </a:solidFill>
                <a:latin typeface="Book Antiqua" pitchFamily="18" charset="0"/>
                <a:ea typeface="Calibri"/>
              </a:rPr>
              <a:t>sacru</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inaccesibil</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oamenilor</a:t>
            </a:r>
            <a:r>
              <a:rPr lang="en-US" b="0" i="1" strike="noStrike" spc="-1" dirty="0">
                <a:solidFill>
                  <a:srgbClr val="000000"/>
                </a:solidFill>
                <a:latin typeface="Book Antiqua" pitchFamily="18" charset="0"/>
                <a:ea typeface="Calibri"/>
              </a:rPr>
              <a:t> de </a:t>
            </a:r>
            <a:r>
              <a:rPr lang="en-US" b="0" i="1" strike="noStrike" spc="-1" dirty="0" err="1">
                <a:solidFill>
                  <a:srgbClr val="000000"/>
                </a:solidFill>
                <a:latin typeface="Book Antiqua" pitchFamily="18" charset="0"/>
                <a:ea typeface="Calibri"/>
              </a:rPr>
              <a:t>rând</a:t>
            </a:r>
            <a:r>
              <a:rPr lang="en-US" b="0" i="1" strike="noStrike" spc="-1" dirty="0">
                <a:solidFill>
                  <a:srgbClr val="000000"/>
                </a:solidFill>
                <a:latin typeface="Book Antiqua" pitchFamily="18" charset="0"/>
                <a:ea typeface="Calibri"/>
              </a:rPr>
              <a:t>. Tot </a:t>
            </a:r>
            <a:r>
              <a:rPr lang="en-US" b="0" i="1" strike="noStrike" spc="-1" dirty="0" err="1">
                <a:solidFill>
                  <a:srgbClr val="000000"/>
                </a:solidFill>
                <a:latin typeface="Book Antiqua" pitchFamily="18" charset="0"/>
                <a:ea typeface="Calibri"/>
              </a:rPr>
              <a:t>aici</a:t>
            </a:r>
            <a:r>
              <a:rPr lang="en-US" b="0" i="1" strike="noStrike" spc="-1" dirty="0">
                <a:solidFill>
                  <a:srgbClr val="000000"/>
                </a:solidFill>
                <a:latin typeface="Book Antiqua" pitchFamily="18" charset="0"/>
                <a:ea typeface="Calibri"/>
              </a:rPr>
              <a:t>, am </a:t>
            </a:r>
            <a:r>
              <a:rPr lang="en-US" b="0" i="1" strike="noStrike" spc="-1" dirty="0" err="1">
                <a:solidFill>
                  <a:srgbClr val="000000"/>
                </a:solidFill>
                <a:latin typeface="Book Antiqua" pitchFamily="18" charset="0"/>
                <a:ea typeface="Calibri"/>
              </a:rPr>
              <a:t>vizitat</a:t>
            </a:r>
            <a:r>
              <a:rPr lang="en-US" b="0" i="1" strike="noStrike" spc="-1" dirty="0">
                <a:solidFill>
                  <a:srgbClr val="000000"/>
                </a:solidFill>
                <a:latin typeface="Book Antiqua" pitchFamily="18" charset="0"/>
                <a:ea typeface="Calibri"/>
              </a:rPr>
              <a:t> </a:t>
            </a:r>
            <a:r>
              <a:rPr lang="ro-RO" i="1" spc="-1" dirty="0">
                <a:solidFill>
                  <a:srgbClr val="000000"/>
                </a:solidFill>
                <a:latin typeface="Book Antiqua" pitchFamily="18" charset="0"/>
                <a:ea typeface="Calibri"/>
              </a:rPr>
              <a:t>ș</a:t>
            </a:r>
            <a:r>
              <a:rPr lang="en-US" b="0" i="1" strike="noStrike" spc="-1" dirty="0" err="1">
                <a:solidFill>
                  <a:srgbClr val="000000"/>
                </a:solidFill>
                <a:latin typeface="Book Antiqua" pitchFamily="18" charset="0"/>
                <a:ea typeface="Calibri"/>
              </a:rPr>
              <a:t>i</a:t>
            </a:r>
            <a:r>
              <a:rPr lang="en-US" b="0" i="1" strike="noStrike" spc="-1" dirty="0">
                <a:solidFill>
                  <a:srgbClr val="000000"/>
                </a:solidFill>
                <a:latin typeface="Book Antiqua" pitchFamily="18" charset="0"/>
                <a:ea typeface="Calibri"/>
              </a:rPr>
              <a:t> Cada </a:t>
            </a:r>
            <a:r>
              <a:rPr lang="en-US" b="0" i="1" strike="noStrike" spc="-1" dirty="0" err="1">
                <a:solidFill>
                  <a:srgbClr val="000000"/>
                </a:solidFill>
                <a:latin typeface="Book Antiqua" pitchFamily="18" charset="0"/>
                <a:ea typeface="Calibri"/>
              </a:rPr>
              <a:t>lui</a:t>
            </a:r>
            <a:r>
              <a:rPr lang="en-US" b="0" i="1" strike="noStrike" spc="-1" dirty="0">
                <a:solidFill>
                  <a:srgbClr val="000000"/>
                </a:solidFill>
                <a:latin typeface="Book Antiqua" pitchFamily="18" charset="0"/>
                <a:ea typeface="Calibri"/>
              </a:rPr>
              <a:t> Zeus. </a:t>
            </a:r>
            <a:r>
              <a:rPr lang="en-US" b="0" i="1" strike="noStrike" spc="-1" dirty="0" err="1">
                <a:solidFill>
                  <a:srgbClr val="000000"/>
                </a:solidFill>
                <a:latin typeface="Book Antiqua" pitchFamily="18" charset="0"/>
                <a:ea typeface="Calibri"/>
              </a:rPr>
              <a:t>Aceasta</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este</a:t>
            </a:r>
            <a:r>
              <a:rPr lang="en-US" b="0" i="1" strike="noStrike" spc="-1" dirty="0">
                <a:solidFill>
                  <a:srgbClr val="000000"/>
                </a:solidFill>
                <a:latin typeface="Book Antiqua" pitchFamily="18" charset="0"/>
                <a:ea typeface="Calibri"/>
              </a:rPr>
              <a:t> o </a:t>
            </a:r>
            <a:r>
              <a:rPr lang="en-US" b="0" i="1" strike="noStrike" spc="-1" dirty="0" err="1">
                <a:solidFill>
                  <a:srgbClr val="000000"/>
                </a:solidFill>
                <a:latin typeface="Book Antiqua" pitchFamily="18" charset="0"/>
                <a:ea typeface="Calibri"/>
              </a:rPr>
              <a:t>cascadă</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ce</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formează</a:t>
            </a:r>
            <a:r>
              <a:rPr lang="en-US" b="0" i="1" strike="noStrike" spc="-1" dirty="0">
                <a:solidFill>
                  <a:srgbClr val="000000"/>
                </a:solidFill>
                <a:latin typeface="Book Antiqua" pitchFamily="18" charset="0"/>
                <a:ea typeface="Calibri"/>
              </a:rPr>
              <a:t> o </a:t>
            </a:r>
            <a:r>
              <a:rPr lang="en-US" b="0" i="1" strike="noStrike" spc="-1" dirty="0" err="1">
                <a:solidFill>
                  <a:srgbClr val="000000"/>
                </a:solidFill>
                <a:latin typeface="Book Antiqua" pitchFamily="18" charset="0"/>
                <a:ea typeface="Calibri"/>
              </a:rPr>
              <a:t>piscină</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naturală</a:t>
            </a:r>
            <a:r>
              <a:rPr lang="en-US" b="0" i="1" strike="noStrike" spc="-1" dirty="0">
                <a:solidFill>
                  <a:srgbClr val="000000"/>
                </a:solidFill>
                <a:latin typeface="Book Antiqua" pitchFamily="18" charset="0"/>
                <a:ea typeface="Calibri"/>
              </a:rPr>
              <a:t> cu </a:t>
            </a:r>
            <a:r>
              <a:rPr lang="en-US" b="0" i="1" strike="noStrike" spc="-1" dirty="0" err="1">
                <a:solidFill>
                  <a:srgbClr val="000000"/>
                </a:solidFill>
                <a:latin typeface="Book Antiqua" pitchFamily="18" charset="0"/>
                <a:ea typeface="Calibri"/>
              </a:rPr>
              <a:t>apă</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limpede</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și</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rece</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alimentată</a:t>
            </a:r>
            <a:r>
              <a:rPr lang="en-US" b="0" i="1" strike="noStrike" spc="-1" dirty="0">
                <a:solidFill>
                  <a:srgbClr val="000000"/>
                </a:solidFill>
                <a:latin typeface="Book Antiqua" pitchFamily="18" charset="0"/>
                <a:ea typeface="Calibri"/>
              </a:rPr>
              <a:t> de </a:t>
            </a:r>
            <a:r>
              <a:rPr lang="en-US" b="0" i="1" strike="noStrike" spc="-1" dirty="0" err="1">
                <a:solidFill>
                  <a:srgbClr val="000000"/>
                </a:solidFill>
                <a:latin typeface="Book Antiqua" pitchFamily="18" charset="0"/>
                <a:ea typeface="Calibri"/>
              </a:rPr>
              <a:t>râul</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Enipeas</a:t>
            </a:r>
            <a:r>
              <a:rPr lang="en-US" b="0" i="1" strike="noStrike" spc="-1" dirty="0">
                <a:solidFill>
                  <a:srgbClr val="000000"/>
                </a:solidFill>
                <a:latin typeface="Book Antiqua" pitchFamily="18" charset="0"/>
                <a:ea typeface="Calibri"/>
              </a:rPr>
              <a:t>. Conform </a:t>
            </a:r>
            <a:r>
              <a:rPr lang="en-US" b="0" i="1" strike="noStrike" spc="-1" dirty="0" err="1">
                <a:solidFill>
                  <a:srgbClr val="000000"/>
                </a:solidFill>
                <a:latin typeface="Book Antiqua" pitchFamily="18" charset="0"/>
                <a:ea typeface="Calibri"/>
              </a:rPr>
              <a:t>mitologiei</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grecești</a:t>
            </a:r>
            <a:r>
              <a:rPr lang="en-US" b="0" i="1" strike="noStrike" spc="-1" dirty="0">
                <a:solidFill>
                  <a:srgbClr val="000000"/>
                </a:solidFill>
                <a:latin typeface="Book Antiqua" pitchFamily="18" charset="0"/>
                <a:ea typeface="Calibri"/>
              </a:rPr>
              <a:t>, se </a:t>
            </a:r>
            <a:r>
              <a:rPr lang="en-US" b="0" i="1" strike="noStrike" spc="-1" dirty="0" err="1">
                <a:solidFill>
                  <a:srgbClr val="000000"/>
                </a:solidFill>
                <a:latin typeface="Book Antiqua" pitchFamily="18" charset="0"/>
                <a:ea typeface="Calibri"/>
              </a:rPr>
              <a:t>spune</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că</a:t>
            </a:r>
            <a:r>
              <a:rPr lang="en-US" b="0" i="1" strike="noStrike" spc="-1" dirty="0">
                <a:solidFill>
                  <a:srgbClr val="000000"/>
                </a:solidFill>
                <a:latin typeface="Book Antiqua" pitchFamily="18" charset="0"/>
                <a:ea typeface="Calibri"/>
              </a:rPr>
              <a:t> Zeus, </a:t>
            </a:r>
            <a:r>
              <a:rPr lang="en-US" b="0" i="1" strike="noStrike" spc="-1" dirty="0" err="1">
                <a:solidFill>
                  <a:srgbClr val="000000"/>
                </a:solidFill>
                <a:latin typeface="Book Antiqua" pitchFamily="18" charset="0"/>
                <a:ea typeface="Calibri"/>
              </a:rPr>
              <a:t>regele</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zeilor</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obișnuia</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să</a:t>
            </a:r>
            <a:r>
              <a:rPr lang="en-US" b="0" i="1" strike="noStrike" spc="-1" dirty="0">
                <a:solidFill>
                  <a:srgbClr val="000000"/>
                </a:solidFill>
                <a:latin typeface="Book Antiqua" pitchFamily="18" charset="0"/>
                <a:ea typeface="Calibri"/>
              </a:rPr>
              <a:t> se </a:t>
            </a:r>
            <a:r>
              <a:rPr lang="en-US" b="0" i="1" strike="noStrike" spc="-1" dirty="0" err="1">
                <a:solidFill>
                  <a:srgbClr val="000000"/>
                </a:solidFill>
                <a:latin typeface="Book Antiqua" pitchFamily="18" charset="0"/>
                <a:ea typeface="Calibri"/>
              </a:rPr>
              <a:t>îmbăieze</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în</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aceste</a:t>
            </a:r>
            <a:r>
              <a:rPr lang="en-US" b="0" i="1" strike="noStrike" spc="-1" dirty="0">
                <a:solidFill>
                  <a:srgbClr val="000000"/>
                </a:solidFill>
                <a:latin typeface="Book Antiqua" pitchFamily="18" charset="0"/>
                <a:ea typeface="Calibri"/>
              </a:rPr>
              <a:t> ape </a:t>
            </a:r>
            <a:r>
              <a:rPr lang="en-US" b="0" i="1" strike="noStrike" spc="-1" dirty="0" err="1">
                <a:solidFill>
                  <a:srgbClr val="000000"/>
                </a:solidFill>
                <a:latin typeface="Book Antiqua" pitchFamily="18" charset="0"/>
                <a:ea typeface="Calibri"/>
              </a:rPr>
              <a:t>pentru</a:t>
            </a:r>
            <a:r>
              <a:rPr lang="en-US" b="0" i="1" strike="noStrike" spc="-1" dirty="0">
                <a:solidFill>
                  <a:srgbClr val="000000"/>
                </a:solidFill>
                <a:latin typeface="Book Antiqua" pitchFamily="18" charset="0"/>
                <a:ea typeface="Calibri"/>
              </a:rPr>
              <a:t> a-</a:t>
            </a:r>
            <a:r>
              <a:rPr lang="en-US" b="0" i="1" strike="noStrike" spc="-1" dirty="0" err="1">
                <a:solidFill>
                  <a:srgbClr val="000000"/>
                </a:solidFill>
                <a:latin typeface="Book Antiqua" pitchFamily="18" charset="0"/>
                <a:ea typeface="Calibri"/>
              </a:rPr>
              <a:t>și</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recăpăta</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puterile</a:t>
            </a:r>
            <a:r>
              <a:rPr lang="en-US" b="0" i="1" strike="noStrike" spc="-1" dirty="0">
                <a:solidFill>
                  <a:srgbClr val="000000"/>
                </a:solidFill>
                <a:latin typeface="Book Antiqua" pitchFamily="18" charset="0"/>
                <a:ea typeface="Calibri"/>
              </a:rPr>
              <a:t>, de </a:t>
            </a:r>
            <a:r>
              <a:rPr lang="en-US" b="0" i="1" strike="noStrike" spc="-1" dirty="0" err="1">
                <a:solidFill>
                  <a:srgbClr val="000000"/>
                </a:solidFill>
                <a:latin typeface="Book Antiqua" pitchFamily="18" charset="0"/>
                <a:ea typeface="Calibri"/>
              </a:rPr>
              <a:t>unde</a:t>
            </a:r>
            <a:r>
              <a:rPr lang="en-US" b="0" i="1" strike="noStrike" spc="-1" dirty="0">
                <a:solidFill>
                  <a:srgbClr val="000000"/>
                </a:solidFill>
                <a:latin typeface="Book Antiqua" pitchFamily="18" charset="0"/>
                <a:ea typeface="Calibri"/>
              </a:rPr>
              <a:t> </a:t>
            </a:r>
            <a:r>
              <a:rPr lang="ro-RO" b="0" i="1" strike="noStrike" spc="-1" dirty="0">
                <a:solidFill>
                  <a:srgbClr val="000000"/>
                </a:solidFill>
                <a:latin typeface="Book Antiqua" pitchFamily="18" charset="0"/>
                <a:ea typeface="Calibri"/>
              </a:rPr>
              <a:t>ș</a:t>
            </a:r>
            <a:r>
              <a:rPr lang="en-US" b="0" i="1" strike="noStrike" spc="-1" dirty="0" err="1">
                <a:solidFill>
                  <a:srgbClr val="000000"/>
                </a:solidFill>
                <a:latin typeface="Book Antiqua" pitchFamily="18" charset="0"/>
                <a:ea typeface="Calibri"/>
              </a:rPr>
              <a:t>i</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denumirea</a:t>
            </a:r>
            <a:r>
              <a:rPr lang="en-US" b="0" i="1" strike="noStrike" spc="-1" dirty="0">
                <a:solidFill>
                  <a:srgbClr val="000000"/>
                </a:solidFill>
                <a:latin typeface="Book Antiqua" pitchFamily="18" charset="0"/>
                <a:ea typeface="Calibri"/>
              </a:rPr>
              <a:t> </a:t>
            </a:r>
            <a:r>
              <a:rPr lang="en-US" b="0" i="1" strike="noStrike" spc="-1" dirty="0" err="1">
                <a:solidFill>
                  <a:srgbClr val="000000"/>
                </a:solidFill>
                <a:latin typeface="Book Antiqua" pitchFamily="18" charset="0"/>
                <a:ea typeface="Calibri"/>
              </a:rPr>
              <a:t>locului</a:t>
            </a:r>
            <a:r>
              <a:rPr lang="en-US" b="0" i="1" strike="noStrike" spc="-1" dirty="0">
                <a:solidFill>
                  <a:srgbClr val="000000"/>
                </a:solidFill>
                <a:latin typeface="Book Antiqua" pitchFamily="18" charset="0"/>
                <a:ea typeface="Calibri"/>
              </a:rPr>
              <a:t>.</a:t>
            </a:r>
            <a:endParaRPr lang="en-US" b="0" i="1" strike="noStrike" spc="-1" dirty="0">
              <a:latin typeface="Book Antiqua" pitchFamily="18" charset="0"/>
            </a:endParaRPr>
          </a:p>
        </p:txBody>
      </p:sp>
      <p:pic>
        <p:nvPicPr>
          <p:cNvPr id="221" name="Content Placeholder 11"/>
          <p:cNvPicPr/>
          <p:nvPr/>
        </p:nvPicPr>
        <p:blipFill>
          <a:blip r:embed="rId2" cstate="print"/>
          <a:stretch/>
        </p:blipFill>
        <p:spPr>
          <a:xfrm>
            <a:off x="8595360" y="2011680"/>
            <a:ext cx="3081960" cy="3837960"/>
          </a:xfrm>
          <a:prstGeom prst="rect">
            <a:avLst/>
          </a:prstGeom>
          <a:ln>
            <a:noFill/>
          </a:ln>
        </p:spPr>
      </p:pic>
      <p:pic>
        <p:nvPicPr>
          <p:cNvPr id="222" name="Picture 13"/>
          <p:cNvPicPr/>
          <p:nvPr/>
        </p:nvPicPr>
        <p:blipFill>
          <a:blip r:embed="rId3" cstate="print"/>
          <a:stretch/>
        </p:blipFill>
        <p:spPr>
          <a:xfrm>
            <a:off x="5389200" y="1463040"/>
            <a:ext cx="2566080" cy="4557960"/>
          </a:xfrm>
          <a:prstGeom prst="rect">
            <a:avLst/>
          </a:prstGeom>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CustomShape 1"/>
          <p:cNvSpPr/>
          <p:nvPr/>
        </p:nvSpPr>
        <p:spPr>
          <a:xfrm>
            <a:off x="191344" y="3789040"/>
            <a:ext cx="4824536" cy="2708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285840" indent="-284760">
              <a:lnSpc>
                <a:spcPct val="120000"/>
              </a:lnSpc>
              <a:spcBef>
                <a:spcPts val="1001"/>
              </a:spcBef>
              <a:spcAft>
                <a:spcPts val="601"/>
              </a:spcAft>
              <a:buClr>
                <a:srgbClr val="000000"/>
              </a:buClr>
              <a:buFont typeface="Arial"/>
              <a:buChar char="•"/>
            </a:pPr>
            <a:endParaRPr lang="en-US" sz="2000" b="0" strike="noStrike" spc="-1" dirty="0">
              <a:latin typeface="Book Antiqua" pitchFamily="18" charset="0"/>
            </a:endParaRPr>
          </a:p>
        </p:txBody>
      </p:sp>
      <p:sp>
        <p:nvSpPr>
          <p:cNvPr id="227" name="CustomShape 3"/>
          <p:cNvSpPr/>
          <p:nvPr/>
        </p:nvSpPr>
        <p:spPr>
          <a:xfrm>
            <a:off x="479376" y="1188720"/>
            <a:ext cx="11161240" cy="516919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0" i="1" strike="noStrike" spc="-1" dirty="0" err="1">
                <a:solidFill>
                  <a:srgbClr val="000000"/>
                </a:solidFill>
                <a:latin typeface="Book Antiqua" pitchFamily="18" charset="0"/>
              </a:rPr>
              <a:t>În</a:t>
            </a:r>
            <a:r>
              <a:rPr lang="en-US" sz="2000" b="0" i="1" strike="noStrike" spc="-1" dirty="0">
                <a:solidFill>
                  <a:srgbClr val="000000"/>
                </a:solidFill>
                <a:latin typeface="Book Antiqua" pitchFamily="18" charset="0"/>
              </a:rPr>
              <a:t> dimineața </a:t>
            </a:r>
            <a:r>
              <a:rPr lang="en-US" sz="2000" b="0" i="1" strike="noStrike" spc="-1" dirty="0" err="1">
                <a:solidFill>
                  <a:srgbClr val="000000"/>
                </a:solidFill>
                <a:latin typeface="Book Antiqua" pitchFamily="18" charset="0"/>
              </a:rPr>
              <a:t>zilei</a:t>
            </a:r>
            <a:r>
              <a:rPr lang="en-US" sz="2000" b="0" i="1" strike="noStrike" spc="-1" dirty="0">
                <a:solidFill>
                  <a:srgbClr val="000000"/>
                </a:solidFill>
                <a:latin typeface="Book Antiqua" pitchFamily="18" charset="0"/>
              </a:rPr>
              <a:t> de mar</a:t>
            </a:r>
            <a:r>
              <a:rPr lang="ro-RO" sz="2000" b="0" i="1" strike="noStrike" spc="-1" dirty="0">
                <a:solidFill>
                  <a:srgbClr val="000000"/>
                </a:solidFill>
                <a:latin typeface="Book Antiqua" pitchFamily="18" charset="0"/>
              </a:rPr>
              <a:t>ț</a:t>
            </a:r>
            <a:r>
              <a:rPr lang="en-US" sz="2000" b="0" i="1" strike="noStrike" spc="-1" dirty="0" err="1">
                <a:solidFill>
                  <a:srgbClr val="000000"/>
                </a:solidFill>
                <a:latin typeface="Book Antiqua" pitchFamily="18" charset="0"/>
              </a:rPr>
              <a:t>i</a:t>
            </a:r>
            <a:r>
              <a:rPr lang="en-US" sz="2000" b="0" i="1" strike="noStrike" spc="-1" dirty="0">
                <a:solidFill>
                  <a:srgbClr val="000000"/>
                </a:solidFill>
                <a:latin typeface="Book Antiqua" pitchFamily="18" charset="0"/>
              </a:rPr>
              <a:t>, am </a:t>
            </a:r>
            <a:r>
              <a:rPr lang="en-US" sz="2000" b="0" i="1" strike="noStrike" spc="-1" dirty="0" err="1">
                <a:solidFill>
                  <a:srgbClr val="000000"/>
                </a:solidFill>
                <a:latin typeface="Book Antiqua" pitchFamily="18" charset="0"/>
              </a:rPr>
              <a:t>pornit</a:t>
            </a:r>
            <a:r>
              <a:rPr lang="en-US" sz="2000" b="0" i="1" strike="noStrike" spc="-1" dirty="0">
                <a:solidFill>
                  <a:srgbClr val="000000"/>
                </a:solidFill>
                <a:latin typeface="Book Antiqua" pitchFamily="18" charset="0"/>
              </a:rPr>
              <a:t> </a:t>
            </a:r>
            <a:r>
              <a:rPr lang="en-US" sz="2000" b="0" i="1" strike="noStrike" spc="-1" dirty="0" err="1">
                <a:solidFill>
                  <a:srgbClr val="000000"/>
                </a:solidFill>
                <a:latin typeface="Book Antiqua" pitchFamily="18" charset="0"/>
              </a:rPr>
              <a:t>către</a:t>
            </a:r>
            <a:r>
              <a:rPr lang="ro-RO" sz="2000" b="0" i="1" strike="noStrike" spc="-1" dirty="0">
                <a:solidFill>
                  <a:srgbClr val="000000"/>
                </a:solidFill>
                <a:latin typeface="Book Antiqua" pitchFamily="18" charset="0"/>
              </a:rPr>
              <a:t> Școala</a:t>
            </a:r>
            <a:r>
              <a:rPr lang="en-US" sz="2000" b="0" i="1" strike="noStrike" spc="-1" dirty="0">
                <a:solidFill>
                  <a:srgbClr val="000000"/>
                </a:solidFill>
                <a:latin typeface="Book Antiqua" pitchFamily="18" charset="0"/>
              </a:rPr>
              <a:t> </a:t>
            </a:r>
            <a:r>
              <a:rPr lang="en-US" sz="2000" b="0" i="1" strike="noStrike" spc="-1" dirty="0" err="1">
                <a:solidFill>
                  <a:srgbClr val="000000"/>
                </a:solidFill>
                <a:latin typeface="Book Antiqua" pitchFamily="18" charset="0"/>
              </a:rPr>
              <a:t>Gimnazi</a:t>
            </a:r>
            <a:r>
              <a:rPr lang="ro-RO" sz="2000" b="0" i="1" strike="noStrike" spc="-1" dirty="0">
                <a:solidFill>
                  <a:srgbClr val="000000"/>
                </a:solidFill>
                <a:latin typeface="Book Antiqua" pitchFamily="18" charset="0"/>
              </a:rPr>
              <a:t>ală</a:t>
            </a:r>
            <a:r>
              <a:rPr lang="en-US" sz="2000" b="0" i="1" strike="noStrike" spc="-1" dirty="0">
                <a:solidFill>
                  <a:srgbClr val="000000"/>
                </a:solidFill>
                <a:latin typeface="Book Antiqua" pitchFamily="18" charset="0"/>
              </a:rPr>
              <a:t> </a:t>
            </a:r>
            <a:r>
              <a:rPr lang="en-US" sz="2000" b="0" i="1" strike="noStrike" spc="-1" dirty="0" err="1">
                <a:solidFill>
                  <a:srgbClr val="000000"/>
                </a:solidFill>
                <a:latin typeface="Book Antiqua" pitchFamily="18" charset="0"/>
              </a:rPr>
              <a:t>Leptokarya</a:t>
            </a:r>
            <a:r>
              <a:rPr lang="en-US" sz="2000" b="0" i="1" strike="noStrike" spc="-1" dirty="0">
                <a:solidFill>
                  <a:srgbClr val="000000"/>
                </a:solidFill>
                <a:latin typeface="Book Antiqua" pitchFamily="18" charset="0"/>
              </a:rPr>
              <a:t>. </a:t>
            </a:r>
            <a:r>
              <a:rPr lang="en-US" sz="2000" b="0" i="1" strike="noStrike" spc="-1" dirty="0" err="1">
                <a:solidFill>
                  <a:srgbClr val="000000"/>
                </a:solidFill>
                <a:latin typeface="Book Antiqua" pitchFamily="18" charset="0"/>
              </a:rPr>
              <a:t>Acolo</a:t>
            </a:r>
            <a:r>
              <a:rPr lang="en-US" sz="2000" b="0" i="1" strike="noStrike" spc="-1" dirty="0">
                <a:solidFill>
                  <a:srgbClr val="000000"/>
                </a:solidFill>
                <a:latin typeface="Book Antiqua" pitchFamily="18" charset="0"/>
              </a:rPr>
              <a:t> am </a:t>
            </a:r>
            <a:r>
              <a:rPr lang="en-US" sz="2000" b="0" i="1" strike="noStrike" spc="-1" dirty="0" err="1">
                <a:solidFill>
                  <a:srgbClr val="000000"/>
                </a:solidFill>
                <a:latin typeface="Book Antiqua" pitchFamily="18" charset="0"/>
              </a:rPr>
              <a:t>participat</a:t>
            </a:r>
            <a:r>
              <a:rPr lang="en-US" sz="2000" b="0" i="1" strike="noStrike" spc="-1" dirty="0">
                <a:solidFill>
                  <a:srgbClr val="000000"/>
                </a:solidFill>
                <a:latin typeface="Book Antiqua" pitchFamily="18" charset="0"/>
              </a:rPr>
              <a:t> la </a:t>
            </a:r>
            <a:r>
              <a:rPr lang="en-US" sz="2000" b="0" i="1" strike="noStrike" spc="-1" dirty="0" err="1">
                <a:solidFill>
                  <a:srgbClr val="000000"/>
                </a:solidFill>
                <a:latin typeface="Book Antiqua" pitchFamily="18" charset="0"/>
              </a:rPr>
              <a:t>cursul</a:t>
            </a:r>
            <a:r>
              <a:rPr lang="en-US" sz="2000" b="0" i="1" strike="noStrike" spc="-1" dirty="0">
                <a:solidFill>
                  <a:srgbClr val="000000"/>
                </a:solidFill>
                <a:latin typeface="Book Antiqua" pitchFamily="18" charset="0"/>
              </a:rPr>
              <a:t> de </a:t>
            </a:r>
            <a:r>
              <a:rPr lang="en-US" sz="2000" b="0" i="1" strike="noStrike" spc="-1" dirty="0" err="1">
                <a:solidFill>
                  <a:srgbClr val="000000"/>
                </a:solidFill>
                <a:latin typeface="Book Antiqua" pitchFamily="18" charset="0"/>
              </a:rPr>
              <a:t>chimie</a:t>
            </a:r>
            <a:r>
              <a:rPr lang="ro-RO" sz="2000" b="0" i="1" strike="noStrike" spc="-1" dirty="0">
                <a:solidFill>
                  <a:srgbClr val="000000"/>
                </a:solidFill>
                <a:latin typeface="Book Antiqua" pitchFamily="18" charset="0"/>
              </a:rPr>
              <a:t>. Ne-au fost arătate diferite experimente interesante precum</a:t>
            </a:r>
            <a:r>
              <a:rPr lang="en-GB" sz="2000" b="0" i="1" strike="noStrike" spc="-1" dirty="0">
                <a:solidFill>
                  <a:srgbClr val="000000"/>
                </a:solidFill>
                <a:latin typeface="Book Antiqua" pitchFamily="18" charset="0"/>
              </a:rPr>
              <a:t>:</a:t>
            </a:r>
            <a:endParaRPr lang="ro-RO" sz="2000" b="0" i="1" strike="noStrike" spc="-1" dirty="0">
              <a:solidFill>
                <a:srgbClr val="000000"/>
              </a:solidFill>
              <a:latin typeface="Book Antiqua" pitchFamily="18" charset="0"/>
            </a:endParaRPr>
          </a:p>
          <a:p>
            <a:pPr>
              <a:lnSpc>
                <a:spcPct val="100000"/>
              </a:lnSpc>
            </a:pPr>
            <a:endParaRPr lang="ro-RO" sz="2000" i="1" spc="-1" dirty="0">
              <a:solidFill>
                <a:srgbClr val="000000"/>
              </a:solidFill>
              <a:latin typeface="Book Antiqua" pitchFamily="18" charset="0"/>
            </a:endParaRPr>
          </a:p>
          <a:p>
            <a:pPr>
              <a:lnSpc>
                <a:spcPct val="100000"/>
              </a:lnSpc>
            </a:pPr>
            <a:r>
              <a:rPr lang="ro-RO" sz="2000" b="0" i="1" strike="noStrike" spc="-1" dirty="0">
                <a:solidFill>
                  <a:srgbClr val="000000"/>
                </a:solidFill>
                <a:latin typeface="Book Antiqua" pitchFamily="18" charset="0"/>
              </a:rPr>
              <a:t>1. Un balon a fost așezat pe gura unei sticle de plastic în care era bicarbonat de sodiu. În combinație cu oțetul, balonul s-a umflat singur de la dioxidul de carbon emanat.</a:t>
            </a:r>
          </a:p>
          <a:p>
            <a:pPr>
              <a:lnSpc>
                <a:spcPct val="100000"/>
              </a:lnSpc>
            </a:pPr>
            <a:r>
              <a:rPr lang="ro-RO" sz="2000" i="1" spc="-1" dirty="0">
                <a:solidFill>
                  <a:srgbClr val="000000"/>
                </a:solidFill>
                <a:latin typeface="Book Antiqua" pitchFamily="18" charset="0"/>
              </a:rPr>
              <a:t>2. Pe o hârtie se află pilitură de fier amestecată cu sulf. Se separă fierul de sulf cu ajutorul magnetului.</a:t>
            </a:r>
          </a:p>
          <a:p>
            <a:pPr>
              <a:lnSpc>
                <a:spcPct val="100000"/>
              </a:lnSpc>
            </a:pPr>
            <a:r>
              <a:rPr lang="ro-RO" sz="2000" i="1" spc="-1" dirty="0">
                <a:solidFill>
                  <a:srgbClr val="000000"/>
                </a:solidFill>
                <a:latin typeface="Book Antiqua" pitchFamily="18" charset="0"/>
              </a:rPr>
              <a:t>3. Pe o hârtie de filtru se realizează un punct negru cu marker-</a:t>
            </a:r>
            <a:r>
              <a:rPr lang="ro-RO" sz="2000" i="1" spc="-1" dirty="0" err="1">
                <a:solidFill>
                  <a:srgbClr val="000000"/>
                </a:solidFill>
                <a:latin typeface="Book Antiqua" pitchFamily="18" charset="0"/>
              </a:rPr>
              <a:t>ul</a:t>
            </a:r>
            <a:r>
              <a:rPr lang="ro-RO" sz="2000" i="1" spc="-1" dirty="0">
                <a:solidFill>
                  <a:srgbClr val="000000"/>
                </a:solidFill>
                <a:latin typeface="Book Antiqua" pitchFamily="18" charset="0"/>
              </a:rPr>
              <a:t>. Introducând hârtia în spirt medicinal, se observă schimbarea culorii în albastru, galben, verde și roșu.</a:t>
            </a:r>
          </a:p>
          <a:p>
            <a:pPr>
              <a:lnSpc>
                <a:spcPct val="100000"/>
              </a:lnSpc>
            </a:pPr>
            <a:r>
              <a:rPr lang="ro-RO" sz="2000" i="1" spc="-1" dirty="0">
                <a:solidFill>
                  <a:srgbClr val="000000"/>
                </a:solidFill>
                <a:latin typeface="Book Antiqua" pitchFamily="18" charset="0"/>
              </a:rPr>
              <a:t>4. Într-un pahar e apă. Se adaugă alcool apoi șervețele de hârtie. </a:t>
            </a:r>
            <a:r>
              <a:rPr lang="ro-RO" sz="2000" i="1" spc="-1" dirty="0" err="1">
                <a:solidFill>
                  <a:srgbClr val="000000"/>
                </a:solidFill>
                <a:latin typeface="Book Antiqua" pitchFamily="18" charset="0"/>
              </a:rPr>
              <a:t>Hartia</a:t>
            </a:r>
            <a:r>
              <a:rPr lang="ro-RO" sz="2000" i="1" spc="-1" dirty="0">
                <a:solidFill>
                  <a:srgbClr val="000000"/>
                </a:solidFill>
                <a:latin typeface="Book Antiqua" pitchFamily="18" charset="0"/>
              </a:rPr>
              <a:t> îmbibată s-a aprins cu o brichetă. Hârtia nu ardea, de ce oare? Flacăra s-a stins cu apă și s-a observat că șervețelul era intact. Și-a păstrat proprietățile.</a:t>
            </a:r>
          </a:p>
          <a:p>
            <a:pPr>
              <a:lnSpc>
                <a:spcPct val="100000"/>
              </a:lnSpc>
            </a:pPr>
            <a:r>
              <a:rPr lang="ro-RO" sz="2000" b="0" i="1" strike="noStrike" spc="-1" dirty="0">
                <a:solidFill>
                  <a:srgbClr val="000000"/>
                </a:solidFill>
                <a:latin typeface="Book Antiqua" pitchFamily="18" charset="0"/>
              </a:rPr>
              <a:t>5. O monedă de un euro se așază într-o farfurie cu apă. Se cere elevilor să ia moneda din apă fără să se ude. Bineînțeles că nimeni nu reușește. Se aprinde o lumânare mică, peste care se așază un pahar. Se poate observa că toată apa se retrage în pahar și moneda a rămas uscată.</a:t>
            </a:r>
          </a:p>
          <a:p>
            <a:pPr>
              <a:lnSpc>
                <a:spcPct val="100000"/>
              </a:lnSpc>
            </a:pPr>
            <a:r>
              <a:rPr lang="ro-RO" sz="2000" i="1" spc="-1" dirty="0">
                <a:solidFill>
                  <a:srgbClr val="000000"/>
                </a:solidFill>
                <a:latin typeface="Book Antiqua" pitchFamily="18" charset="0"/>
              </a:rPr>
              <a:t>Am vizionat și un filmuleț despre cum ar fi viața fără chimie.</a:t>
            </a:r>
            <a:endParaRPr lang="ro-RO" sz="2000" b="0" i="1" strike="noStrike" spc="-1" dirty="0">
              <a:solidFill>
                <a:srgbClr val="000000"/>
              </a:solidFill>
              <a:latin typeface="Book Antiqua" pitchFamily="18" charset="0"/>
            </a:endParaRPr>
          </a:p>
          <a:p>
            <a:pPr>
              <a:lnSpc>
                <a:spcPct val="100000"/>
              </a:lnSpc>
            </a:pPr>
            <a:endParaRPr lang="en-US" sz="3000" b="0" i="1" strike="noStrike" spc="-1" dirty="0">
              <a:latin typeface="Book Antiqua" pitchFamily="18" charset="0"/>
            </a:endParaRPr>
          </a:p>
        </p:txBody>
      </p:sp>
      <p:sp>
        <p:nvSpPr>
          <p:cNvPr id="228" name="CustomShape 4"/>
          <p:cNvSpPr/>
          <p:nvPr/>
        </p:nvSpPr>
        <p:spPr>
          <a:xfrm>
            <a:off x="365760" y="640080"/>
            <a:ext cx="9042608"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ro-RO" sz="3600" b="1" i="1" u="sng" strike="noStrike" spc="-1" dirty="0">
                <a:solidFill>
                  <a:srgbClr val="000000"/>
                </a:solidFill>
                <a:uFillTx/>
                <a:latin typeface="Book Antiqua" pitchFamily="18" charset="0"/>
                <a:ea typeface="Calibri"/>
              </a:rPr>
              <a:t> </a:t>
            </a:r>
            <a:r>
              <a:rPr lang="ro-RO" sz="3600" b="1" i="1" u="sng" spc="-1" dirty="0">
                <a:solidFill>
                  <a:srgbClr val="000000"/>
                </a:solidFill>
                <a:latin typeface="Book Antiqua" pitchFamily="18" charset="0"/>
                <a:ea typeface="Calibri"/>
              </a:rPr>
              <a:t>                             Marți</a:t>
            </a:r>
            <a:endParaRPr lang="en-US" sz="3600" b="0" strike="noStrike" spc="-1" dirty="0">
              <a:latin typeface="Book Antiqua"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80" y="615167"/>
            <a:ext cx="10972440" cy="461665"/>
          </a:xfrm>
        </p:spPr>
        <p:txBody>
          <a:bodyPr/>
          <a:lstStyle/>
          <a:p>
            <a:r>
              <a:rPr lang="ro-RO" dirty="0"/>
              <a:t>               </a:t>
            </a:r>
            <a:r>
              <a:rPr lang="ro-RO" sz="3000" dirty="0"/>
              <a:t>Seara </a:t>
            </a:r>
            <a:endParaRPr lang="en-GB" dirty="0"/>
          </a:p>
        </p:txBody>
      </p:sp>
      <p:sp>
        <p:nvSpPr>
          <p:cNvPr id="3" name="Text Placeholder 2"/>
          <p:cNvSpPr>
            <a:spLocks noGrp="1"/>
          </p:cNvSpPr>
          <p:nvPr>
            <p:ph type="body"/>
          </p:nvPr>
        </p:nvSpPr>
        <p:spPr>
          <a:xfrm>
            <a:off x="609480" y="-400493"/>
            <a:ext cx="10972440" cy="2492990"/>
          </a:xfrm>
        </p:spPr>
        <p:txBody>
          <a:bodyPr/>
          <a:lstStyle/>
          <a:p>
            <a:r>
              <a:rPr lang="en-US" b="0" i="1" strike="noStrike" spc="-1" dirty="0">
                <a:solidFill>
                  <a:srgbClr val="000000"/>
                </a:solidFill>
                <a:latin typeface="Book Antiqua" pitchFamily="18" charset="0"/>
              </a:rPr>
              <a:t> </a:t>
            </a:r>
            <a:endParaRPr lang="ro-RO" b="0" i="1" strike="noStrike" spc="-1" dirty="0">
              <a:solidFill>
                <a:srgbClr val="000000"/>
              </a:solidFill>
              <a:latin typeface="Book Antiqua" pitchFamily="18" charset="0"/>
            </a:endParaRPr>
          </a:p>
          <a:p>
            <a:endParaRPr lang="ro-RO" i="1" spc="-1" dirty="0">
              <a:solidFill>
                <a:srgbClr val="000000"/>
              </a:solidFill>
              <a:latin typeface="Book Antiqua" pitchFamily="18" charset="0"/>
            </a:endParaRPr>
          </a:p>
          <a:p>
            <a:endParaRPr lang="ro-RO" b="0" i="1" strike="noStrike" spc="-1" dirty="0">
              <a:solidFill>
                <a:srgbClr val="000000"/>
              </a:solidFill>
              <a:latin typeface="Book Antiqua" pitchFamily="18" charset="0"/>
            </a:endParaRPr>
          </a:p>
          <a:p>
            <a:endParaRPr lang="ro-RO" i="1" spc="-1" dirty="0">
              <a:solidFill>
                <a:srgbClr val="000000"/>
              </a:solidFill>
              <a:latin typeface="Book Antiqua" pitchFamily="18" charset="0"/>
            </a:endParaRPr>
          </a:p>
          <a:p>
            <a:endParaRPr lang="ro-RO" b="0" i="1" strike="noStrike" spc="-1" dirty="0">
              <a:solidFill>
                <a:srgbClr val="000000"/>
              </a:solidFill>
              <a:latin typeface="Book Antiqua" pitchFamily="18" charset="0"/>
            </a:endParaRPr>
          </a:p>
          <a:p>
            <a:endParaRPr lang="en-US" b="0" i="1" strike="noStrike" spc="-1" dirty="0">
              <a:latin typeface="Book Antiqua" pitchFamily="18" charset="0"/>
            </a:endParaRPr>
          </a:p>
          <a:p>
            <a:r>
              <a:rPr lang="ro-RO" i="1" dirty="0"/>
              <a:t>La petrecere au venit doi dansatori de origine greacă. Aceștia ne-au arătat diferite trucuri și dansuri populare. Am avut parte de foarte mult divertisment și am rămas plăcut impresionați. </a:t>
            </a:r>
          </a:p>
          <a:p>
            <a:endParaRPr lang="en-GB" i="1" dirty="0"/>
          </a:p>
        </p:txBody>
      </p:sp>
      <p:sp>
        <p:nvSpPr>
          <p:cNvPr id="4" name="Text Placeholder 3"/>
          <p:cNvSpPr>
            <a:spLocks noGrp="1"/>
          </p:cNvSpPr>
          <p:nvPr>
            <p:ph type="body"/>
          </p:nvPr>
        </p:nvSpPr>
        <p:spPr>
          <a:xfrm>
            <a:off x="609480" y="788394"/>
            <a:ext cx="10972440" cy="1661993"/>
          </a:xfrm>
        </p:spPr>
        <p:txBody>
          <a:bodyPr/>
          <a:lstStyle/>
          <a:p>
            <a:endParaRPr lang="ro-RO" dirty="0"/>
          </a:p>
          <a:p>
            <a:endParaRPr lang="ro-RO" dirty="0"/>
          </a:p>
          <a:p>
            <a:endParaRPr lang="ro-RO" dirty="0"/>
          </a:p>
          <a:p>
            <a:endParaRPr lang="ro-RO" dirty="0"/>
          </a:p>
          <a:p>
            <a:endParaRPr lang="ro-RO" dirty="0"/>
          </a:p>
          <a:p>
            <a:endParaRPr lang="en-GB" dirty="0"/>
          </a:p>
        </p:txBody>
      </p:sp>
      <p:pic>
        <p:nvPicPr>
          <p:cNvPr id="4098" name="Picture 2"/>
          <p:cNvPicPr>
            <a:picLocks noChangeAspect="1" noChangeArrowheads="1"/>
          </p:cNvPicPr>
          <p:nvPr/>
        </p:nvPicPr>
        <p:blipFill>
          <a:blip r:embed="rId2" cstate="print"/>
          <a:srcRect/>
          <a:stretch>
            <a:fillRect/>
          </a:stretch>
        </p:blipFill>
        <p:spPr bwMode="auto">
          <a:xfrm>
            <a:off x="6456040" y="2161947"/>
            <a:ext cx="4621288" cy="4392488"/>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983432" y="3212976"/>
            <a:ext cx="4608512" cy="3456384"/>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 name="CustomShape 1"/>
          <p:cNvSpPr/>
          <p:nvPr/>
        </p:nvSpPr>
        <p:spPr>
          <a:xfrm>
            <a:off x="721080" y="457200"/>
            <a:ext cx="3942000" cy="7395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a:lnSpc>
                <a:spcPct val="100000"/>
              </a:lnSpc>
            </a:pPr>
            <a:r>
              <a:rPr lang="en-US" sz="3600" b="1" i="1" u="sng" strike="noStrike" spc="-1" dirty="0" err="1">
                <a:solidFill>
                  <a:srgbClr val="000000"/>
                </a:solidFill>
                <a:uFillTx/>
                <a:latin typeface="Book Antiqua" pitchFamily="18" charset="0"/>
                <a:ea typeface="Calibri"/>
              </a:rPr>
              <a:t>Miercuri</a:t>
            </a:r>
            <a:endParaRPr lang="en-US" sz="3600" b="0" strike="noStrike" spc="-1" dirty="0">
              <a:latin typeface="Book Antiqua" pitchFamily="18" charset="0"/>
            </a:endParaRPr>
          </a:p>
        </p:txBody>
      </p:sp>
      <p:sp>
        <p:nvSpPr>
          <p:cNvPr id="230" name="CustomShape 2"/>
          <p:cNvSpPr/>
          <p:nvPr/>
        </p:nvSpPr>
        <p:spPr>
          <a:xfrm>
            <a:off x="640080" y="2288880"/>
            <a:ext cx="4023000" cy="374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228600" indent="-227520" algn="just">
              <a:lnSpc>
                <a:spcPct val="110000"/>
              </a:lnSpc>
              <a:spcBef>
                <a:spcPts val="1001"/>
              </a:spcBef>
              <a:buClr>
                <a:srgbClr val="000000"/>
              </a:buClr>
            </a:pPr>
            <a:r>
              <a:rPr lang="ro-RO" i="1" spc="-1" dirty="0">
                <a:solidFill>
                  <a:srgbClr val="000000"/>
                </a:solidFill>
                <a:latin typeface="Book Antiqua" pitchFamily="18" charset="0"/>
              </a:rPr>
              <a:t>Miercuri am vizitat Școala Platon din Katerini. Este o școală privată. Directorul școlii ne-a prezentat mai multe clase din fiecare clădire a școlii explicându-ne sistemul lor de </a:t>
            </a:r>
            <a:r>
              <a:rPr lang="ro-RO" i="1" spc="-1" dirty="0" err="1">
                <a:solidFill>
                  <a:srgbClr val="000000"/>
                </a:solidFill>
                <a:latin typeface="Book Antiqua" pitchFamily="18" charset="0"/>
              </a:rPr>
              <a:t>învâțământ</a:t>
            </a:r>
            <a:r>
              <a:rPr lang="ro-RO" i="1" spc="-1" dirty="0">
                <a:solidFill>
                  <a:srgbClr val="000000"/>
                </a:solidFill>
                <a:latin typeface="Book Antiqua" pitchFamily="18" charset="0"/>
              </a:rPr>
              <a:t>.</a:t>
            </a:r>
          </a:p>
          <a:p>
            <a:pPr marL="228600" indent="-227520" algn="just">
              <a:lnSpc>
                <a:spcPct val="110000"/>
              </a:lnSpc>
              <a:spcBef>
                <a:spcPts val="1001"/>
              </a:spcBef>
              <a:buClr>
                <a:srgbClr val="000000"/>
              </a:buClr>
            </a:pPr>
            <a:r>
              <a:rPr lang="ro-RO" i="1" spc="-1" dirty="0">
                <a:solidFill>
                  <a:srgbClr val="000000"/>
                </a:solidFill>
                <a:latin typeface="Book Antiqua" pitchFamily="18" charset="0"/>
              </a:rPr>
              <a:t>Ni s-a părut interesantă forma școlii</a:t>
            </a:r>
            <a:r>
              <a:rPr lang="en-GB" i="1" spc="-1" dirty="0">
                <a:solidFill>
                  <a:srgbClr val="000000"/>
                </a:solidFill>
                <a:latin typeface="Book Antiqua" pitchFamily="18" charset="0"/>
              </a:rPr>
              <a:t>:</a:t>
            </a:r>
            <a:endParaRPr lang="ro-RO" i="1" spc="-1" dirty="0">
              <a:solidFill>
                <a:srgbClr val="000000"/>
              </a:solidFill>
              <a:latin typeface="Book Antiqua" pitchFamily="18" charset="0"/>
            </a:endParaRPr>
          </a:p>
          <a:p>
            <a:pPr marL="228600" indent="-227520" algn="just">
              <a:lnSpc>
                <a:spcPct val="110000"/>
              </a:lnSpc>
              <a:spcBef>
                <a:spcPts val="1001"/>
              </a:spcBef>
              <a:buClr>
                <a:srgbClr val="000000"/>
              </a:buClr>
            </a:pPr>
            <a:r>
              <a:rPr lang="ro-RO" i="1" spc="-1" dirty="0">
                <a:solidFill>
                  <a:srgbClr val="000000"/>
                </a:solidFill>
                <a:latin typeface="Book Antiqua" pitchFamily="18" charset="0"/>
              </a:rPr>
              <a:t>Grădinița avea formă de arc, semnificând începutul. Școala generală avea formă  de săgeată, semnificând parcursul  iar  liceul avea formă de țintă, semnificând obiectivele.    </a:t>
            </a:r>
            <a:endParaRPr lang="en-US" b="0" i="1" strike="noStrike" spc="-1" dirty="0">
              <a:latin typeface="Book Antiqua" pitchFamily="18" charset="0"/>
            </a:endParaRPr>
          </a:p>
        </p:txBody>
      </p:sp>
      <p:pic>
        <p:nvPicPr>
          <p:cNvPr id="231" name="Picture 3"/>
          <p:cNvPicPr/>
          <p:nvPr/>
        </p:nvPicPr>
        <p:blipFill>
          <a:blip r:embed="rId2" cstate="print"/>
          <a:srcRect l="19721" r="28148"/>
          <a:stretch/>
        </p:blipFill>
        <p:spPr>
          <a:xfrm>
            <a:off x="5579280" y="933120"/>
            <a:ext cx="5759280" cy="5742000"/>
          </a:xfrm>
          <a:prstGeom prst="rect">
            <a:avLst/>
          </a:prstGeom>
          <a:ln>
            <a:noFill/>
          </a:ln>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 name="CustomShape 1"/>
          <p:cNvSpPr/>
          <p:nvPr/>
        </p:nvSpPr>
        <p:spPr>
          <a:xfrm>
            <a:off x="1631504" y="404664"/>
            <a:ext cx="3090960" cy="86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pPr>
            <a:r>
              <a:rPr lang="en-US" sz="3600" b="1" i="1" u="sng" strike="noStrike" spc="-1" dirty="0">
                <a:solidFill>
                  <a:srgbClr val="000000"/>
                </a:solidFill>
                <a:uFillTx/>
                <a:latin typeface="Times New Roman"/>
                <a:ea typeface="Calibri"/>
              </a:rPr>
              <a:t>Dup</a:t>
            </a:r>
            <a:r>
              <a:rPr lang="ro-RO" sz="3600" b="1" i="1" u="sng" strike="noStrike" spc="-1" dirty="0">
                <a:solidFill>
                  <a:srgbClr val="000000"/>
                </a:solidFill>
                <a:uFillTx/>
                <a:latin typeface="Times New Roman"/>
                <a:ea typeface="Calibri"/>
              </a:rPr>
              <a:t>ă</a:t>
            </a:r>
            <a:r>
              <a:rPr lang="en-US" sz="3600" b="1" i="1" u="sng" strike="noStrike" spc="-1" dirty="0">
                <a:solidFill>
                  <a:srgbClr val="000000"/>
                </a:solidFill>
                <a:uFillTx/>
                <a:latin typeface="Times New Roman"/>
                <a:ea typeface="Calibri"/>
              </a:rPr>
              <a:t>-</a:t>
            </a:r>
            <a:r>
              <a:rPr lang="ro-RO" sz="3600" b="1" i="1" u="sng" spc="-1" dirty="0">
                <a:solidFill>
                  <a:srgbClr val="000000"/>
                </a:solidFill>
                <a:latin typeface="Times New Roman"/>
                <a:ea typeface="Calibri"/>
              </a:rPr>
              <a:t>a</a:t>
            </a:r>
            <a:r>
              <a:rPr lang="en-US" sz="3600" b="1" i="1" u="sng" strike="noStrike" spc="-1" dirty="0" err="1">
                <a:solidFill>
                  <a:srgbClr val="000000"/>
                </a:solidFill>
                <a:uFillTx/>
                <a:latin typeface="Times New Roman"/>
                <a:ea typeface="Calibri"/>
              </a:rPr>
              <a:t>miaza</a:t>
            </a:r>
            <a:endParaRPr lang="en-US" sz="3600" b="0" strike="noStrike" spc="-1" dirty="0">
              <a:latin typeface="Arial"/>
            </a:endParaRPr>
          </a:p>
        </p:txBody>
      </p:sp>
      <p:sp>
        <p:nvSpPr>
          <p:cNvPr id="233" name="CustomShape 2"/>
          <p:cNvSpPr/>
          <p:nvPr/>
        </p:nvSpPr>
        <p:spPr>
          <a:xfrm>
            <a:off x="365760" y="1343520"/>
            <a:ext cx="5577480" cy="331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228600" indent="-227520">
              <a:lnSpc>
                <a:spcPct val="110000"/>
              </a:lnSpc>
              <a:spcBef>
                <a:spcPts val="1001"/>
              </a:spcBef>
              <a:buClr>
                <a:srgbClr val="000000"/>
              </a:buClr>
              <a:buFont typeface="Arial"/>
              <a:buChar char="•"/>
            </a:pPr>
            <a:r>
              <a:rPr lang="en-US" sz="1800" b="0" i="1" strike="noStrike" spc="-1" dirty="0">
                <a:solidFill>
                  <a:srgbClr val="000000"/>
                </a:solidFill>
                <a:latin typeface="Book Antiqua" pitchFamily="18" charset="0"/>
                <a:ea typeface="DejaVu Sans"/>
              </a:rPr>
              <a:t>Dup</a:t>
            </a:r>
            <a:r>
              <a:rPr lang="ro-RO" sz="1800" b="0" i="1" strike="noStrike" spc="-1" dirty="0">
                <a:solidFill>
                  <a:srgbClr val="000000"/>
                </a:solidFill>
                <a:latin typeface="Book Antiqua" pitchFamily="18" charset="0"/>
                <a:ea typeface="DejaVu Sans"/>
              </a:rPr>
              <a:t>ă</a:t>
            </a:r>
            <a:r>
              <a:rPr lang="en-US" sz="1800" b="0" i="1" strike="noStrike" spc="-1" dirty="0">
                <a:solidFill>
                  <a:srgbClr val="000000"/>
                </a:solidFill>
                <a:latin typeface="Book Antiqua" pitchFamily="18" charset="0"/>
                <a:ea typeface="DejaVu Sans"/>
              </a:rPr>
              <a:t> </a:t>
            </a:r>
            <a:r>
              <a:rPr lang="en-US" sz="1800" b="0" i="1" strike="noStrike" spc="-1" dirty="0" err="1">
                <a:solidFill>
                  <a:srgbClr val="000000"/>
                </a:solidFill>
                <a:latin typeface="Book Antiqua" pitchFamily="18" charset="0"/>
                <a:ea typeface="DejaVu Sans"/>
              </a:rPr>
              <a:t>ce</a:t>
            </a:r>
            <a:r>
              <a:rPr lang="en-US" sz="1800" b="0" i="1" strike="noStrike" spc="-1" dirty="0">
                <a:solidFill>
                  <a:srgbClr val="000000"/>
                </a:solidFill>
                <a:latin typeface="Book Antiqua" pitchFamily="18" charset="0"/>
                <a:ea typeface="DejaVu Sans"/>
              </a:rPr>
              <a:t> am </a:t>
            </a:r>
            <a:r>
              <a:rPr lang="en-US" sz="1800" b="0" i="1" strike="noStrike" spc="-1" dirty="0" err="1">
                <a:solidFill>
                  <a:srgbClr val="000000"/>
                </a:solidFill>
                <a:latin typeface="Book Antiqua" pitchFamily="18" charset="0"/>
                <a:ea typeface="DejaVu Sans"/>
              </a:rPr>
              <a:t>luat</a:t>
            </a:r>
            <a:r>
              <a:rPr lang="en-US" sz="1800" b="0" i="1" strike="noStrike" spc="-1" dirty="0">
                <a:solidFill>
                  <a:srgbClr val="000000"/>
                </a:solidFill>
                <a:latin typeface="Book Antiqua" pitchFamily="18" charset="0"/>
                <a:ea typeface="DejaVu Sans"/>
              </a:rPr>
              <a:t> pr</a:t>
            </a:r>
            <a:r>
              <a:rPr lang="ro-RO" sz="1800" b="0" i="1" strike="noStrike" spc="-1" dirty="0">
                <a:solidFill>
                  <a:srgbClr val="000000"/>
                </a:solidFill>
                <a:latin typeface="Book Antiqua" pitchFamily="18" charset="0"/>
                <a:ea typeface="DejaVu Sans"/>
              </a:rPr>
              <a:t>â</a:t>
            </a:r>
            <a:r>
              <a:rPr lang="en-US" sz="1800" b="0" i="1" strike="noStrike" spc="-1" dirty="0" err="1">
                <a:solidFill>
                  <a:srgbClr val="000000"/>
                </a:solidFill>
                <a:latin typeface="Book Antiqua" pitchFamily="18" charset="0"/>
                <a:ea typeface="DejaVu Sans"/>
              </a:rPr>
              <a:t>nzul</a:t>
            </a:r>
            <a:r>
              <a:rPr lang="en-US" sz="1800" b="0" i="1" strike="noStrike" spc="-1" dirty="0">
                <a:solidFill>
                  <a:srgbClr val="000000"/>
                </a:solidFill>
                <a:latin typeface="Book Antiqua" pitchFamily="18" charset="0"/>
                <a:ea typeface="DejaVu Sans"/>
              </a:rPr>
              <a:t>, am </a:t>
            </a:r>
            <a:r>
              <a:rPr lang="en-US" sz="1800" b="0" i="1" strike="noStrike" spc="-1" dirty="0" err="1">
                <a:solidFill>
                  <a:srgbClr val="000000"/>
                </a:solidFill>
                <a:latin typeface="Book Antiqua" pitchFamily="18" charset="0"/>
                <a:ea typeface="DejaVu Sans"/>
              </a:rPr>
              <a:t>mers</a:t>
            </a:r>
            <a:r>
              <a:rPr lang="en-US" sz="1800" b="0" i="1" strike="noStrike" spc="-1" dirty="0">
                <a:solidFill>
                  <a:srgbClr val="000000"/>
                </a:solidFill>
                <a:latin typeface="Book Antiqua" pitchFamily="18" charset="0"/>
                <a:ea typeface="DejaVu Sans"/>
              </a:rPr>
              <a:t> </a:t>
            </a:r>
            <a:r>
              <a:rPr lang="ro-RO" i="1" spc="-1" dirty="0">
                <a:solidFill>
                  <a:srgbClr val="000000"/>
                </a:solidFill>
                <a:latin typeface="Book Antiqua" pitchFamily="18" charset="0"/>
                <a:ea typeface="DejaVu Sans"/>
              </a:rPr>
              <a:t>î</a:t>
            </a:r>
            <a:r>
              <a:rPr lang="en-US" sz="1800" b="0" i="1" strike="noStrike" spc="-1" dirty="0">
                <a:solidFill>
                  <a:srgbClr val="000000"/>
                </a:solidFill>
                <a:latin typeface="Book Antiqua" pitchFamily="18" charset="0"/>
                <a:ea typeface="DejaVu Sans"/>
              </a:rPr>
              <a:t>n </a:t>
            </a:r>
            <a:r>
              <a:rPr lang="en-US" sz="1800" b="0" i="1" strike="noStrike" spc="-1" dirty="0" err="1">
                <a:solidFill>
                  <a:srgbClr val="000000"/>
                </a:solidFill>
                <a:latin typeface="Book Antiqua" pitchFamily="18" charset="0"/>
                <a:ea typeface="DejaVu Sans"/>
              </a:rPr>
              <a:t>camerele</a:t>
            </a:r>
            <a:r>
              <a:rPr lang="en-US" sz="1800" b="0" i="1" strike="noStrike" spc="-1" dirty="0">
                <a:solidFill>
                  <a:srgbClr val="000000"/>
                </a:solidFill>
                <a:latin typeface="Book Antiqua" pitchFamily="18" charset="0"/>
                <a:ea typeface="DejaVu Sans"/>
              </a:rPr>
              <a:t> </a:t>
            </a:r>
            <a:r>
              <a:rPr lang="en-US" sz="1800" b="0" i="1" strike="noStrike" spc="-1" dirty="0" err="1">
                <a:solidFill>
                  <a:srgbClr val="000000"/>
                </a:solidFill>
                <a:latin typeface="Book Antiqua" pitchFamily="18" charset="0"/>
                <a:ea typeface="DejaVu Sans"/>
              </a:rPr>
              <a:t>noastre</a:t>
            </a:r>
            <a:r>
              <a:rPr lang="en-US" sz="1800" b="0" i="1" strike="noStrike" spc="-1" dirty="0">
                <a:solidFill>
                  <a:srgbClr val="000000"/>
                </a:solidFill>
                <a:latin typeface="Book Antiqua" pitchFamily="18" charset="0"/>
                <a:ea typeface="DejaVu Sans"/>
              </a:rPr>
              <a:t>, s</a:t>
            </a:r>
            <a:r>
              <a:rPr lang="ro-RO" sz="1800" b="0" i="1" strike="noStrike" spc="-1" dirty="0">
                <a:solidFill>
                  <a:srgbClr val="000000"/>
                </a:solidFill>
                <a:latin typeface="Book Antiqua" pitchFamily="18" charset="0"/>
                <a:ea typeface="DejaVu Sans"/>
              </a:rPr>
              <a:t>ă</a:t>
            </a:r>
            <a:r>
              <a:rPr lang="en-US" sz="1800" b="0" i="1" strike="noStrike" spc="-1" dirty="0">
                <a:solidFill>
                  <a:srgbClr val="000000"/>
                </a:solidFill>
                <a:latin typeface="Book Antiqua" pitchFamily="18" charset="0"/>
                <a:ea typeface="DejaVu Sans"/>
              </a:rPr>
              <a:t> ne </a:t>
            </a:r>
            <a:r>
              <a:rPr lang="en-US" sz="1800" b="0" i="1" strike="noStrike" spc="-1" dirty="0" err="1">
                <a:solidFill>
                  <a:srgbClr val="000000"/>
                </a:solidFill>
                <a:latin typeface="Book Antiqua" pitchFamily="18" charset="0"/>
                <a:ea typeface="DejaVu Sans"/>
              </a:rPr>
              <a:t>schimb</a:t>
            </a:r>
            <a:r>
              <a:rPr lang="ro-RO" i="1" spc="-1" dirty="0">
                <a:solidFill>
                  <a:srgbClr val="000000"/>
                </a:solidFill>
                <a:latin typeface="Book Antiqua" pitchFamily="18" charset="0"/>
                <a:ea typeface="DejaVu Sans"/>
              </a:rPr>
              <a:t>ă</a:t>
            </a:r>
            <a:r>
              <a:rPr lang="en-US" sz="1800" b="0" i="1" strike="noStrike" spc="-1" dirty="0">
                <a:solidFill>
                  <a:srgbClr val="000000"/>
                </a:solidFill>
                <a:latin typeface="Book Antiqua" pitchFamily="18" charset="0"/>
                <a:ea typeface="DejaVu Sans"/>
              </a:rPr>
              <a:t>m </a:t>
            </a:r>
            <a:r>
              <a:rPr lang="en-US" sz="1800" b="0" i="1" strike="noStrike" spc="-1" dirty="0" err="1">
                <a:solidFill>
                  <a:srgbClr val="000000"/>
                </a:solidFill>
                <a:latin typeface="Book Antiqua" pitchFamily="18" charset="0"/>
                <a:ea typeface="DejaVu Sans"/>
              </a:rPr>
              <a:t>pentru</a:t>
            </a:r>
            <a:r>
              <a:rPr lang="en-US" sz="1800" b="0" i="1" strike="noStrike" spc="-1" dirty="0">
                <a:solidFill>
                  <a:srgbClr val="000000"/>
                </a:solidFill>
                <a:latin typeface="Book Antiqua" pitchFamily="18" charset="0"/>
                <a:ea typeface="DejaVu Sans"/>
              </a:rPr>
              <a:t> c</a:t>
            </a:r>
            <a:r>
              <a:rPr lang="ro-RO" i="1" spc="-1" dirty="0">
                <a:solidFill>
                  <a:srgbClr val="000000"/>
                </a:solidFill>
                <a:latin typeface="Book Antiqua" pitchFamily="18" charset="0"/>
                <a:ea typeface="DejaVu Sans"/>
              </a:rPr>
              <a:t>ă</a:t>
            </a:r>
            <a:r>
              <a:rPr lang="en-US" sz="1800" b="0" i="1" strike="noStrike" spc="-1" dirty="0">
                <a:solidFill>
                  <a:srgbClr val="000000"/>
                </a:solidFill>
                <a:latin typeface="Book Antiqua" pitchFamily="18" charset="0"/>
                <a:ea typeface="DejaVu Sans"/>
              </a:rPr>
              <a:t> la </a:t>
            </a:r>
            <a:r>
              <a:rPr lang="en-US" sz="1800" b="0" i="1" strike="noStrike" spc="-1" dirty="0" err="1">
                <a:solidFill>
                  <a:srgbClr val="000000"/>
                </a:solidFill>
                <a:latin typeface="Book Antiqua" pitchFamily="18" charset="0"/>
                <a:ea typeface="DejaVu Sans"/>
              </a:rPr>
              <a:t>ora</a:t>
            </a:r>
            <a:r>
              <a:rPr lang="en-US" sz="1800" b="0" i="1" strike="noStrike" spc="-1" dirty="0">
                <a:solidFill>
                  <a:srgbClr val="000000"/>
                </a:solidFill>
                <a:latin typeface="Book Antiqua" pitchFamily="18" charset="0"/>
                <a:ea typeface="DejaVu Sans"/>
              </a:rPr>
              <a:t> 13:15 </a:t>
            </a:r>
            <a:r>
              <a:rPr lang="ro-RO" sz="1800" b="0" i="1" strike="noStrike" spc="-1" dirty="0">
                <a:solidFill>
                  <a:srgbClr val="000000"/>
                </a:solidFill>
                <a:latin typeface="Book Antiqua" pitchFamily="18" charset="0"/>
                <a:ea typeface="DejaVu Sans"/>
              </a:rPr>
              <a:t>urma</a:t>
            </a:r>
            <a:r>
              <a:rPr lang="en-US" sz="1800" b="0" i="1" strike="noStrike" spc="-1" dirty="0">
                <a:solidFill>
                  <a:srgbClr val="000000"/>
                </a:solidFill>
                <a:latin typeface="Book Antiqua" pitchFamily="18" charset="0"/>
                <a:ea typeface="DejaVu Sans"/>
              </a:rPr>
              <a:t> s</a:t>
            </a:r>
            <a:r>
              <a:rPr lang="ro-RO" sz="1800" b="0" i="1" strike="noStrike" spc="-1" dirty="0">
                <a:solidFill>
                  <a:srgbClr val="000000"/>
                </a:solidFill>
                <a:latin typeface="Book Antiqua" pitchFamily="18" charset="0"/>
                <a:ea typeface="DejaVu Sans"/>
              </a:rPr>
              <a:t>ă</a:t>
            </a:r>
            <a:r>
              <a:rPr lang="en-US" sz="1800" b="0" i="1" strike="noStrike" spc="-1" dirty="0">
                <a:solidFill>
                  <a:srgbClr val="000000"/>
                </a:solidFill>
                <a:latin typeface="Book Antiqua" pitchFamily="18" charset="0"/>
                <a:ea typeface="DejaVu Sans"/>
              </a:rPr>
              <a:t> </a:t>
            </a:r>
            <a:r>
              <a:rPr lang="en-US" sz="1800" b="0" i="1" strike="noStrike" spc="-1" dirty="0" err="1">
                <a:solidFill>
                  <a:srgbClr val="000000"/>
                </a:solidFill>
                <a:latin typeface="Book Antiqua" pitchFamily="18" charset="0"/>
                <a:ea typeface="DejaVu Sans"/>
              </a:rPr>
              <a:t>mergem</a:t>
            </a:r>
            <a:r>
              <a:rPr lang="en-US" sz="1800" b="0" i="1" strike="noStrike" spc="-1" dirty="0">
                <a:solidFill>
                  <a:srgbClr val="000000"/>
                </a:solidFill>
                <a:latin typeface="Book Antiqua" pitchFamily="18" charset="0"/>
                <a:ea typeface="DejaVu Sans"/>
              </a:rPr>
              <a:t> </a:t>
            </a:r>
            <a:r>
              <a:rPr lang="ro-RO" sz="1800" b="0" i="1" strike="noStrike" spc="-1" dirty="0">
                <a:solidFill>
                  <a:srgbClr val="000000"/>
                </a:solidFill>
                <a:latin typeface="Book Antiqua" pitchFamily="18" charset="0"/>
                <a:ea typeface="DejaVu Sans"/>
              </a:rPr>
              <a:t>î</a:t>
            </a:r>
            <a:r>
              <a:rPr lang="en-US" sz="1800" b="0" i="1" strike="noStrike" spc="-1" dirty="0">
                <a:solidFill>
                  <a:srgbClr val="000000"/>
                </a:solidFill>
                <a:latin typeface="Book Antiqua" pitchFamily="18" charset="0"/>
                <a:ea typeface="DejaVu Sans"/>
              </a:rPr>
              <a:t>n </a:t>
            </a:r>
            <a:r>
              <a:rPr lang="en-US" sz="1800" b="0" i="1" strike="noStrike" spc="-1" dirty="0" err="1">
                <a:solidFill>
                  <a:srgbClr val="000000"/>
                </a:solidFill>
                <a:latin typeface="Book Antiqua" pitchFamily="18" charset="0"/>
                <a:ea typeface="DejaVu Sans"/>
              </a:rPr>
              <a:t>ora</a:t>
            </a:r>
            <a:r>
              <a:rPr lang="ro-RO" i="1" spc="-1" dirty="0">
                <a:solidFill>
                  <a:srgbClr val="000000"/>
                </a:solidFill>
                <a:latin typeface="Book Antiqua" pitchFamily="18" charset="0"/>
                <a:ea typeface="DejaVu Sans"/>
              </a:rPr>
              <a:t>ș</a:t>
            </a:r>
            <a:r>
              <a:rPr lang="en-US" sz="1800" b="0" i="1" strike="noStrike" spc="-1" dirty="0" err="1">
                <a:solidFill>
                  <a:srgbClr val="000000"/>
                </a:solidFill>
                <a:latin typeface="Book Antiqua" pitchFamily="18" charset="0"/>
                <a:ea typeface="DejaVu Sans"/>
              </a:rPr>
              <a:t>ul</a:t>
            </a:r>
            <a:r>
              <a:rPr lang="en-US" sz="1800" b="0" i="1" strike="noStrike" spc="-1" dirty="0">
                <a:solidFill>
                  <a:srgbClr val="000000"/>
                </a:solidFill>
                <a:latin typeface="Book Antiqua" pitchFamily="18" charset="0"/>
                <a:ea typeface="DejaVu Sans"/>
              </a:rPr>
              <a:t> </a:t>
            </a:r>
            <a:r>
              <a:rPr lang="en-US" sz="1800" b="0" i="1" strike="noStrike" spc="-1" dirty="0" err="1">
                <a:solidFill>
                  <a:srgbClr val="000000"/>
                </a:solidFill>
                <a:latin typeface="Book Antiqua" pitchFamily="18" charset="0"/>
                <a:ea typeface="DejaVu Sans"/>
              </a:rPr>
              <a:t>Salonic</a:t>
            </a:r>
            <a:r>
              <a:rPr lang="ro-RO" sz="1800" b="0" i="1" strike="noStrike" spc="-1" dirty="0">
                <a:solidFill>
                  <a:srgbClr val="000000"/>
                </a:solidFill>
                <a:latin typeface="Book Antiqua" pitchFamily="18" charset="0"/>
                <a:ea typeface="DejaVu Sans"/>
              </a:rPr>
              <a:t>.</a:t>
            </a:r>
            <a:endParaRPr lang="en-US" sz="1800" b="0" i="1" strike="noStrike" spc="-1" dirty="0">
              <a:latin typeface="Book Antiqua" pitchFamily="18" charset="0"/>
            </a:endParaRPr>
          </a:p>
          <a:p>
            <a:pPr marL="228600" indent="-227520">
              <a:lnSpc>
                <a:spcPct val="110000"/>
              </a:lnSpc>
              <a:spcBef>
                <a:spcPts val="1001"/>
              </a:spcBef>
              <a:buClr>
                <a:srgbClr val="000000"/>
              </a:buClr>
              <a:buFont typeface="Arial"/>
              <a:buChar char="•"/>
            </a:pPr>
            <a:r>
              <a:rPr lang="en-US" sz="1800" b="0" i="1" strike="noStrike" spc="-1" dirty="0" err="1">
                <a:solidFill>
                  <a:srgbClr val="000000"/>
                </a:solidFill>
                <a:latin typeface="Book Antiqua" pitchFamily="18" charset="0"/>
                <a:ea typeface="DejaVu Sans"/>
              </a:rPr>
              <a:t>Acolo</a:t>
            </a:r>
            <a:r>
              <a:rPr lang="en-US" sz="1800" b="0" i="1" strike="noStrike" spc="-1" dirty="0">
                <a:solidFill>
                  <a:srgbClr val="000000"/>
                </a:solidFill>
                <a:latin typeface="Book Antiqua" pitchFamily="18" charset="0"/>
                <a:ea typeface="DejaVu Sans"/>
              </a:rPr>
              <a:t> am </a:t>
            </a:r>
            <a:r>
              <a:rPr lang="en-US" sz="1800" b="0" i="1" strike="noStrike" spc="-1" dirty="0" err="1">
                <a:solidFill>
                  <a:srgbClr val="000000"/>
                </a:solidFill>
                <a:latin typeface="Book Antiqua" pitchFamily="18" charset="0"/>
                <a:ea typeface="DejaVu Sans"/>
              </a:rPr>
              <a:t>vizitat</a:t>
            </a:r>
            <a:r>
              <a:rPr lang="en-US" sz="1800" b="0" i="1" strike="noStrike" spc="-1" dirty="0">
                <a:solidFill>
                  <a:srgbClr val="000000"/>
                </a:solidFill>
                <a:latin typeface="Book Antiqua" pitchFamily="18" charset="0"/>
                <a:ea typeface="DejaVu Sans"/>
              </a:rPr>
              <a:t> </a:t>
            </a:r>
            <a:r>
              <a:rPr lang="en-US" sz="1800" b="0" i="1" strike="noStrike" spc="-1" dirty="0" err="1">
                <a:solidFill>
                  <a:srgbClr val="000000"/>
                </a:solidFill>
                <a:latin typeface="Book Antiqua" pitchFamily="18" charset="0"/>
                <a:ea typeface="DejaVu Sans"/>
              </a:rPr>
              <a:t>centrul</a:t>
            </a:r>
            <a:r>
              <a:rPr lang="en-US" sz="1800" b="0" i="1" strike="noStrike" spc="-1" dirty="0">
                <a:solidFill>
                  <a:srgbClr val="000000"/>
                </a:solidFill>
                <a:latin typeface="Book Antiqua" pitchFamily="18" charset="0"/>
                <a:ea typeface="DejaVu Sans"/>
              </a:rPr>
              <a:t> </a:t>
            </a:r>
            <a:r>
              <a:rPr lang="en-US" sz="1800" b="0" i="1" strike="noStrike" spc="-1" dirty="0" err="1">
                <a:solidFill>
                  <a:srgbClr val="000000"/>
                </a:solidFill>
                <a:latin typeface="Book Antiqua" pitchFamily="18" charset="0"/>
                <a:ea typeface="DejaVu Sans"/>
              </a:rPr>
              <a:t>ora</a:t>
            </a:r>
            <a:r>
              <a:rPr lang="ro-RO" sz="1800" b="0" i="1" strike="noStrike" spc="-1" dirty="0">
                <a:solidFill>
                  <a:srgbClr val="000000"/>
                </a:solidFill>
                <a:latin typeface="Book Antiqua" pitchFamily="18" charset="0"/>
                <a:ea typeface="DejaVu Sans"/>
              </a:rPr>
              <a:t>ș</a:t>
            </a:r>
            <a:r>
              <a:rPr lang="en-US" sz="1800" b="0" i="1" strike="noStrike" spc="-1" dirty="0" err="1">
                <a:solidFill>
                  <a:srgbClr val="000000"/>
                </a:solidFill>
                <a:latin typeface="Book Antiqua" pitchFamily="18" charset="0"/>
                <a:ea typeface="DejaVu Sans"/>
              </a:rPr>
              <a:t>ului</a:t>
            </a:r>
            <a:r>
              <a:rPr lang="en-US" sz="1800" b="0" i="1" strike="noStrike" spc="-1" dirty="0">
                <a:solidFill>
                  <a:srgbClr val="000000"/>
                </a:solidFill>
                <a:latin typeface="Book Antiqua" pitchFamily="18" charset="0"/>
                <a:ea typeface="DejaVu Sans"/>
              </a:rPr>
              <a:t>, </a:t>
            </a:r>
            <a:r>
              <a:rPr lang="ro-RO" i="1" spc="-1" dirty="0" err="1">
                <a:solidFill>
                  <a:srgbClr val="000000"/>
                </a:solidFill>
                <a:latin typeface="Book Antiqua" pitchFamily="18" charset="0"/>
                <a:ea typeface="DejaVu Sans"/>
              </a:rPr>
              <a:t>i</a:t>
            </a:r>
            <a:r>
              <a:rPr lang="en-US" sz="1800" b="0" i="1" strike="noStrike" spc="-1" dirty="0" err="1">
                <a:solidFill>
                  <a:srgbClr val="000000"/>
                </a:solidFill>
                <a:latin typeface="Book Antiqua" pitchFamily="18" charset="0"/>
                <a:ea typeface="DejaVu Sans"/>
              </a:rPr>
              <a:t>ar</a:t>
            </a:r>
            <a:r>
              <a:rPr lang="en-US" sz="1800" b="0" i="1" strike="noStrike" spc="-1" dirty="0">
                <a:solidFill>
                  <a:srgbClr val="000000"/>
                </a:solidFill>
                <a:latin typeface="Book Antiqua" pitchFamily="18" charset="0"/>
                <a:ea typeface="DejaVu Sans"/>
              </a:rPr>
              <a:t> dup</a:t>
            </a:r>
            <a:r>
              <a:rPr lang="ro-RO" sz="1800" b="0" i="1" strike="noStrike" spc="-1" dirty="0">
                <a:solidFill>
                  <a:srgbClr val="000000"/>
                </a:solidFill>
                <a:latin typeface="Book Antiqua" pitchFamily="18" charset="0"/>
                <a:ea typeface="DejaVu Sans"/>
              </a:rPr>
              <a:t>ă</a:t>
            </a:r>
            <a:r>
              <a:rPr lang="en-US" sz="1800" b="0" i="1" strike="noStrike" spc="-1" dirty="0">
                <a:solidFill>
                  <a:srgbClr val="000000"/>
                </a:solidFill>
                <a:latin typeface="Book Antiqua" pitchFamily="18" charset="0"/>
                <a:ea typeface="DejaVu Sans"/>
              </a:rPr>
              <a:t> </a:t>
            </a:r>
            <a:r>
              <a:rPr lang="ro-RO" sz="1800" b="0" i="1" strike="noStrike" spc="-1" dirty="0">
                <a:solidFill>
                  <a:srgbClr val="000000"/>
                </a:solidFill>
                <a:latin typeface="Book Antiqua" pitchFamily="18" charset="0"/>
                <a:ea typeface="DejaVu Sans"/>
              </a:rPr>
              <a:t>aceea</a:t>
            </a:r>
            <a:r>
              <a:rPr lang="en-US" sz="1800" b="0" i="1" strike="noStrike" spc="-1" dirty="0">
                <a:solidFill>
                  <a:srgbClr val="000000"/>
                </a:solidFill>
                <a:latin typeface="Book Antiqua" pitchFamily="18" charset="0"/>
                <a:ea typeface="DejaVu Sans"/>
              </a:rPr>
              <a:t> am </a:t>
            </a:r>
            <a:r>
              <a:rPr lang="en-US" sz="1800" b="0" i="1" strike="noStrike" spc="-1" dirty="0" err="1">
                <a:solidFill>
                  <a:srgbClr val="000000"/>
                </a:solidFill>
                <a:latin typeface="Book Antiqua" pitchFamily="18" charset="0"/>
                <a:ea typeface="DejaVu Sans"/>
              </a:rPr>
              <a:t>mers</a:t>
            </a:r>
            <a:r>
              <a:rPr lang="en-US" sz="1800" b="0" i="1" strike="noStrike" spc="-1" dirty="0">
                <a:solidFill>
                  <a:srgbClr val="000000"/>
                </a:solidFill>
                <a:latin typeface="Book Antiqua" pitchFamily="18" charset="0"/>
                <a:ea typeface="DejaVu Sans"/>
              </a:rPr>
              <a:t> s</a:t>
            </a:r>
            <a:r>
              <a:rPr lang="ro-RO" sz="1800" b="0" i="1" strike="noStrike" spc="-1" dirty="0">
                <a:solidFill>
                  <a:srgbClr val="000000"/>
                </a:solidFill>
                <a:latin typeface="Book Antiqua" pitchFamily="18" charset="0"/>
                <a:ea typeface="DejaVu Sans"/>
              </a:rPr>
              <a:t>ă</a:t>
            </a:r>
            <a:r>
              <a:rPr lang="en-US" sz="1800" b="0" i="1" strike="noStrike" spc="-1" dirty="0">
                <a:solidFill>
                  <a:srgbClr val="000000"/>
                </a:solidFill>
                <a:latin typeface="Book Antiqua" pitchFamily="18" charset="0"/>
                <a:ea typeface="DejaVu Sans"/>
              </a:rPr>
              <a:t> ne </a:t>
            </a:r>
            <a:r>
              <a:rPr lang="en-US" sz="1800" b="0" i="1" strike="noStrike" spc="-1" dirty="0" err="1">
                <a:solidFill>
                  <a:srgbClr val="000000"/>
                </a:solidFill>
                <a:latin typeface="Book Antiqua" pitchFamily="18" charset="0"/>
                <a:ea typeface="DejaVu Sans"/>
              </a:rPr>
              <a:t>plimb</a:t>
            </a:r>
            <a:r>
              <a:rPr lang="ro-RO" sz="1800" b="0" i="1" strike="noStrike" spc="-1" dirty="0">
                <a:solidFill>
                  <a:srgbClr val="000000"/>
                </a:solidFill>
                <a:latin typeface="Book Antiqua" pitchFamily="18" charset="0"/>
                <a:ea typeface="DejaVu Sans"/>
              </a:rPr>
              <a:t>ă</a:t>
            </a:r>
            <a:r>
              <a:rPr lang="en-US" sz="1800" b="0" i="1" strike="noStrike" spc="-1" dirty="0">
                <a:solidFill>
                  <a:srgbClr val="000000"/>
                </a:solidFill>
                <a:latin typeface="Book Antiqua" pitchFamily="18" charset="0"/>
                <a:ea typeface="DejaVu Sans"/>
              </a:rPr>
              <a:t>m cu </a:t>
            </a:r>
            <a:r>
              <a:rPr lang="en-US" sz="1800" b="0" i="1" strike="noStrike" spc="-1" dirty="0" err="1">
                <a:solidFill>
                  <a:srgbClr val="000000"/>
                </a:solidFill>
                <a:latin typeface="Book Antiqua" pitchFamily="18" charset="0"/>
                <a:ea typeface="DejaVu Sans"/>
              </a:rPr>
              <a:t>corabia</a:t>
            </a:r>
            <a:r>
              <a:rPr lang="en-US" sz="1800" b="0" i="1" strike="noStrike" spc="-1" dirty="0">
                <a:solidFill>
                  <a:srgbClr val="000000"/>
                </a:solidFill>
                <a:latin typeface="Book Antiqua" pitchFamily="18" charset="0"/>
                <a:ea typeface="DejaVu Sans"/>
              </a:rPr>
              <a:t>, </a:t>
            </a:r>
            <a:r>
              <a:rPr lang="ro-RO" i="1" spc="-1" dirty="0">
                <a:solidFill>
                  <a:srgbClr val="000000"/>
                </a:solidFill>
                <a:latin typeface="Book Antiqua" pitchFamily="18" charset="0"/>
                <a:ea typeface="DejaVu Sans"/>
              </a:rPr>
              <a:t>o experiență </a:t>
            </a:r>
            <a:r>
              <a:rPr lang="en-US" sz="1800" b="0" i="1" strike="noStrike" spc="-1" dirty="0" err="1">
                <a:solidFill>
                  <a:srgbClr val="000000"/>
                </a:solidFill>
                <a:latin typeface="Book Antiqua" pitchFamily="18" charset="0"/>
                <a:ea typeface="DejaVu Sans"/>
              </a:rPr>
              <a:t>foarte</a:t>
            </a:r>
            <a:r>
              <a:rPr lang="en-US" sz="1800" b="0" i="1" strike="noStrike" spc="-1" dirty="0">
                <a:solidFill>
                  <a:srgbClr val="000000"/>
                </a:solidFill>
                <a:latin typeface="Book Antiqua" pitchFamily="18" charset="0"/>
                <a:ea typeface="DejaVu Sans"/>
              </a:rPr>
              <a:t> </a:t>
            </a:r>
            <a:r>
              <a:rPr lang="en-US" sz="1800" b="0" i="1" strike="noStrike" spc="-1" dirty="0" err="1">
                <a:solidFill>
                  <a:srgbClr val="000000"/>
                </a:solidFill>
                <a:latin typeface="Book Antiqua" pitchFamily="18" charset="0"/>
                <a:ea typeface="DejaVu Sans"/>
              </a:rPr>
              <a:t>frumoas</a:t>
            </a:r>
            <a:r>
              <a:rPr lang="ro-RO" sz="1800" b="0" i="1" strike="noStrike" spc="-1" dirty="0">
                <a:solidFill>
                  <a:srgbClr val="000000"/>
                </a:solidFill>
                <a:latin typeface="Book Antiqua" pitchFamily="18" charset="0"/>
                <a:ea typeface="DejaVu Sans"/>
              </a:rPr>
              <a:t>ă și de neuitat</a:t>
            </a:r>
            <a:r>
              <a:rPr lang="ro-RO" i="1" spc="-1" dirty="0">
                <a:solidFill>
                  <a:srgbClr val="000000"/>
                </a:solidFill>
                <a:latin typeface="Book Antiqua" pitchFamily="18" charset="0"/>
                <a:ea typeface="DejaVu Sans"/>
              </a:rPr>
              <a:t> </a:t>
            </a:r>
            <a:r>
              <a:rPr lang="en-US" sz="1800" b="0" i="1" strike="noStrike" spc="-1" dirty="0" err="1">
                <a:solidFill>
                  <a:srgbClr val="000000"/>
                </a:solidFill>
                <a:latin typeface="Book Antiqua" pitchFamily="18" charset="0"/>
                <a:ea typeface="DejaVu Sans"/>
              </a:rPr>
              <a:t>pentru</a:t>
            </a:r>
            <a:r>
              <a:rPr lang="en-US" sz="1800" b="0" i="1" strike="noStrike" spc="-1" dirty="0">
                <a:solidFill>
                  <a:srgbClr val="000000"/>
                </a:solidFill>
                <a:latin typeface="Book Antiqua" pitchFamily="18" charset="0"/>
                <a:ea typeface="DejaVu Sans"/>
              </a:rPr>
              <a:t> c</a:t>
            </a:r>
            <a:r>
              <a:rPr lang="ro-RO" sz="1800" b="0" i="1" strike="noStrike" spc="-1" dirty="0">
                <a:solidFill>
                  <a:srgbClr val="000000"/>
                </a:solidFill>
                <a:latin typeface="Book Antiqua" pitchFamily="18" charset="0"/>
                <a:ea typeface="DejaVu Sans"/>
              </a:rPr>
              <a:t>ă</a:t>
            </a:r>
            <a:r>
              <a:rPr lang="en-US" sz="1800" b="0" i="1" strike="noStrike" spc="-1" dirty="0">
                <a:solidFill>
                  <a:srgbClr val="000000"/>
                </a:solidFill>
                <a:latin typeface="Book Antiqua" pitchFamily="18" charset="0"/>
                <a:ea typeface="DejaVu Sans"/>
              </a:rPr>
              <a:t> am </a:t>
            </a:r>
            <a:r>
              <a:rPr lang="en-US" sz="1800" b="0" i="1" strike="noStrike" spc="-1" dirty="0" err="1">
                <a:solidFill>
                  <a:srgbClr val="000000"/>
                </a:solidFill>
                <a:latin typeface="Book Antiqua" pitchFamily="18" charset="0"/>
                <a:ea typeface="DejaVu Sans"/>
              </a:rPr>
              <a:t>putut</a:t>
            </a:r>
            <a:r>
              <a:rPr lang="en-US" sz="1800" b="0" i="1" strike="noStrike" spc="-1" dirty="0">
                <a:solidFill>
                  <a:srgbClr val="000000"/>
                </a:solidFill>
                <a:latin typeface="Book Antiqua" pitchFamily="18" charset="0"/>
                <a:ea typeface="DejaVu Sans"/>
              </a:rPr>
              <a:t> </a:t>
            </a:r>
            <a:r>
              <a:rPr lang="en-US" sz="1800" b="0" i="1" strike="noStrike" spc="-1" dirty="0" err="1">
                <a:solidFill>
                  <a:srgbClr val="000000"/>
                </a:solidFill>
                <a:latin typeface="Book Antiqua" pitchFamily="18" charset="0"/>
                <a:ea typeface="DejaVu Sans"/>
              </a:rPr>
              <a:t>socializa</a:t>
            </a:r>
            <a:r>
              <a:rPr lang="en-US" sz="1800" b="0" i="1" strike="noStrike" spc="-1" dirty="0">
                <a:solidFill>
                  <a:srgbClr val="000000"/>
                </a:solidFill>
                <a:latin typeface="Book Antiqua" pitchFamily="18" charset="0"/>
                <a:ea typeface="DejaVu Sans"/>
              </a:rPr>
              <a:t> </a:t>
            </a:r>
            <a:r>
              <a:rPr lang="ro-RO" i="1" spc="-1" dirty="0" err="1">
                <a:solidFill>
                  <a:srgbClr val="000000"/>
                </a:solidFill>
                <a:latin typeface="Book Antiqua" pitchFamily="18" charset="0"/>
                <a:ea typeface="DejaVu Sans"/>
              </a:rPr>
              <a:t>î</a:t>
            </a:r>
            <a:r>
              <a:rPr lang="en-US" sz="1800" b="0" i="1" strike="noStrike" spc="-1" dirty="0" err="1">
                <a:solidFill>
                  <a:srgbClr val="000000"/>
                </a:solidFill>
                <a:latin typeface="Book Antiqua" pitchFamily="18" charset="0"/>
                <a:ea typeface="DejaVu Sans"/>
              </a:rPr>
              <a:t>ntre</a:t>
            </a:r>
            <a:r>
              <a:rPr lang="en-US" sz="1800" b="0" i="1" strike="noStrike" spc="-1" dirty="0">
                <a:solidFill>
                  <a:srgbClr val="000000"/>
                </a:solidFill>
                <a:latin typeface="Book Antiqua" pitchFamily="18" charset="0"/>
                <a:ea typeface="DejaVu Sans"/>
              </a:rPr>
              <a:t> </a:t>
            </a:r>
            <a:r>
              <a:rPr lang="en-US" sz="1800" b="0" i="1" strike="noStrike" spc="-1" dirty="0" err="1">
                <a:solidFill>
                  <a:srgbClr val="000000"/>
                </a:solidFill>
                <a:latin typeface="Book Antiqua" pitchFamily="18" charset="0"/>
                <a:ea typeface="DejaVu Sans"/>
              </a:rPr>
              <a:t>noi</a:t>
            </a:r>
            <a:r>
              <a:rPr lang="en-US" sz="1800" b="0" i="1" strike="noStrike" spc="-1" dirty="0">
                <a:solidFill>
                  <a:srgbClr val="000000"/>
                </a:solidFill>
                <a:latin typeface="Book Antiqua" pitchFamily="18" charset="0"/>
                <a:ea typeface="DejaVu Sans"/>
              </a:rPr>
              <a:t> </a:t>
            </a:r>
            <a:r>
              <a:rPr lang="ro-RO" sz="1800" b="0" i="1" strike="noStrike" spc="-1" dirty="0">
                <a:solidFill>
                  <a:srgbClr val="000000"/>
                </a:solidFill>
                <a:latin typeface="Book Antiqua" pitchFamily="18" charset="0"/>
                <a:ea typeface="DejaVu Sans"/>
              </a:rPr>
              <a:t>d</a:t>
            </a:r>
            <a:r>
              <a:rPr lang="en-US" sz="1800" b="0" i="1" strike="noStrike" spc="-1" dirty="0" err="1">
                <a:solidFill>
                  <a:srgbClr val="000000"/>
                </a:solidFill>
                <a:latin typeface="Book Antiqua" pitchFamily="18" charset="0"/>
                <a:ea typeface="DejaVu Sans"/>
              </a:rPr>
              <a:t>ar</a:t>
            </a:r>
            <a:r>
              <a:rPr lang="en-US" sz="1800" b="0" i="1" strike="noStrike" spc="-1" dirty="0">
                <a:solidFill>
                  <a:srgbClr val="000000"/>
                </a:solidFill>
                <a:latin typeface="Book Antiqua" pitchFamily="18" charset="0"/>
                <a:ea typeface="DejaVu Sans"/>
              </a:rPr>
              <a:t> </a:t>
            </a:r>
            <a:r>
              <a:rPr lang="ro-RO" sz="1800" b="0" i="1" strike="noStrike" spc="-1" dirty="0">
                <a:solidFill>
                  <a:srgbClr val="000000"/>
                </a:solidFill>
                <a:latin typeface="Book Antiqua" pitchFamily="18" charset="0"/>
                <a:ea typeface="DejaVu Sans"/>
              </a:rPr>
              <a:t>ș</a:t>
            </a:r>
            <a:r>
              <a:rPr lang="en-US" sz="1800" b="0" i="1" strike="noStrike" spc="-1" dirty="0" err="1">
                <a:solidFill>
                  <a:srgbClr val="000000"/>
                </a:solidFill>
                <a:latin typeface="Book Antiqua" pitchFamily="18" charset="0"/>
                <a:ea typeface="DejaVu Sans"/>
              </a:rPr>
              <a:t>i</a:t>
            </a:r>
            <a:r>
              <a:rPr lang="en-US" sz="1800" b="0" i="1" strike="noStrike" spc="-1" dirty="0">
                <a:solidFill>
                  <a:srgbClr val="000000"/>
                </a:solidFill>
                <a:latin typeface="Book Antiqua" pitchFamily="18" charset="0"/>
                <a:ea typeface="DejaVu Sans"/>
              </a:rPr>
              <a:t> s</a:t>
            </a:r>
            <a:r>
              <a:rPr lang="ro-RO" sz="1800" b="0" i="1" strike="noStrike" spc="-1" dirty="0">
                <a:solidFill>
                  <a:srgbClr val="000000"/>
                </a:solidFill>
                <a:latin typeface="Book Antiqua" pitchFamily="18" charset="0"/>
                <a:ea typeface="DejaVu Sans"/>
              </a:rPr>
              <a:t>ă </a:t>
            </a:r>
            <a:r>
              <a:rPr lang="en-US" sz="1800" b="0" i="1" strike="noStrike" spc="-1" dirty="0" err="1">
                <a:solidFill>
                  <a:srgbClr val="000000"/>
                </a:solidFill>
                <a:latin typeface="Book Antiqua" pitchFamily="18" charset="0"/>
                <a:ea typeface="DejaVu Sans"/>
              </a:rPr>
              <a:t>admir</a:t>
            </a:r>
            <a:r>
              <a:rPr lang="ro-RO" sz="1800" b="0" i="1" strike="noStrike" spc="-1" dirty="0">
                <a:solidFill>
                  <a:srgbClr val="000000"/>
                </a:solidFill>
                <a:latin typeface="Book Antiqua" pitchFamily="18" charset="0"/>
                <a:ea typeface="DejaVu Sans"/>
              </a:rPr>
              <a:t>ă</a:t>
            </a:r>
            <a:r>
              <a:rPr lang="en-US" sz="1800" b="0" i="1" strike="noStrike" spc="-1" dirty="0">
                <a:solidFill>
                  <a:srgbClr val="000000"/>
                </a:solidFill>
                <a:latin typeface="Book Antiqua" pitchFamily="18" charset="0"/>
                <a:ea typeface="DejaVu Sans"/>
              </a:rPr>
              <a:t>m </a:t>
            </a:r>
            <a:r>
              <a:rPr lang="en-US" sz="1800" b="0" i="1" strike="noStrike" spc="-1" dirty="0" err="1">
                <a:solidFill>
                  <a:srgbClr val="000000"/>
                </a:solidFill>
                <a:latin typeface="Book Antiqua" pitchFamily="18" charset="0"/>
                <a:ea typeface="DejaVu Sans"/>
              </a:rPr>
              <a:t>marea</a:t>
            </a:r>
            <a:r>
              <a:rPr lang="en-US" sz="1800" b="0" i="1" strike="noStrike" spc="-1" dirty="0">
                <a:solidFill>
                  <a:srgbClr val="000000"/>
                </a:solidFill>
                <a:latin typeface="Book Antiqua" pitchFamily="18" charset="0"/>
                <a:ea typeface="DejaVu Sans"/>
              </a:rPr>
              <a:t> </a:t>
            </a:r>
            <a:r>
              <a:rPr lang="ro-RO" sz="1800" b="0" i="1" strike="noStrike" spc="-1" dirty="0">
                <a:solidFill>
                  <a:srgbClr val="000000"/>
                </a:solidFill>
                <a:latin typeface="Book Antiqua" pitchFamily="18" charset="0"/>
                <a:ea typeface="DejaVu Sans"/>
              </a:rPr>
              <a:t>ș</a:t>
            </a:r>
            <a:r>
              <a:rPr lang="en-US" sz="1800" b="0" i="1" strike="noStrike" spc="-1" dirty="0" err="1">
                <a:solidFill>
                  <a:srgbClr val="000000"/>
                </a:solidFill>
                <a:latin typeface="Book Antiqua" pitchFamily="18" charset="0"/>
                <a:ea typeface="DejaVu Sans"/>
              </a:rPr>
              <a:t>i</a:t>
            </a:r>
            <a:r>
              <a:rPr lang="en-US" sz="1800" b="0" i="1" strike="noStrike" spc="-1" dirty="0">
                <a:solidFill>
                  <a:srgbClr val="000000"/>
                </a:solidFill>
                <a:latin typeface="Book Antiqua" pitchFamily="18" charset="0"/>
                <a:ea typeface="DejaVu Sans"/>
              </a:rPr>
              <a:t> </a:t>
            </a:r>
            <a:r>
              <a:rPr lang="en-US" sz="1800" b="0" i="1" strike="noStrike" spc="-1" dirty="0" err="1">
                <a:solidFill>
                  <a:srgbClr val="000000"/>
                </a:solidFill>
                <a:latin typeface="Book Antiqua" pitchFamily="18" charset="0"/>
                <a:ea typeface="DejaVu Sans"/>
              </a:rPr>
              <a:t>lucrurile</a:t>
            </a:r>
            <a:r>
              <a:rPr lang="en-US" sz="1800" b="0" i="1" strike="noStrike" spc="-1" dirty="0">
                <a:solidFill>
                  <a:srgbClr val="000000"/>
                </a:solidFill>
                <a:latin typeface="Book Antiqua" pitchFamily="18" charset="0"/>
                <a:ea typeface="DejaVu Sans"/>
              </a:rPr>
              <a:t> </a:t>
            </a:r>
            <a:r>
              <a:rPr lang="en-US" sz="1800" b="0" i="1" strike="noStrike" spc="-1" dirty="0" err="1">
                <a:solidFill>
                  <a:srgbClr val="000000"/>
                </a:solidFill>
                <a:latin typeface="Book Antiqua" pitchFamily="18" charset="0"/>
                <a:ea typeface="DejaVu Sans"/>
              </a:rPr>
              <a:t>frumoase</a:t>
            </a:r>
            <a:r>
              <a:rPr lang="en-US" sz="1800" b="0" i="1" strike="noStrike" spc="-1" dirty="0">
                <a:solidFill>
                  <a:srgbClr val="000000"/>
                </a:solidFill>
                <a:latin typeface="Book Antiqua" pitchFamily="18" charset="0"/>
                <a:ea typeface="DejaVu Sans"/>
              </a:rPr>
              <a:t> din </a:t>
            </a:r>
            <a:r>
              <a:rPr lang="ro-RO" i="1" spc="-1" dirty="0">
                <a:solidFill>
                  <a:srgbClr val="000000"/>
                </a:solidFill>
                <a:latin typeface="Book Antiqua" pitchFamily="18" charset="0"/>
                <a:ea typeface="DejaVu Sans"/>
              </a:rPr>
              <a:t>S</a:t>
            </a:r>
            <a:r>
              <a:rPr lang="en-US" sz="1800" b="0" i="1" strike="noStrike" spc="-1" dirty="0" err="1">
                <a:solidFill>
                  <a:srgbClr val="000000"/>
                </a:solidFill>
                <a:latin typeface="Book Antiqua" pitchFamily="18" charset="0"/>
                <a:ea typeface="DejaVu Sans"/>
              </a:rPr>
              <a:t>alonic</a:t>
            </a:r>
            <a:r>
              <a:rPr lang="ro-RO" sz="1800" b="0" i="1" strike="noStrike" spc="-1" dirty="0">
                <a:solidFill>
                  <a:srgbClr val="000000"/>
                </a:solidFill>
                <a:latin typeface="Book Antiqua" pitchFamily="18" charset="0"/>
                <a:ea typeface="DejaVu Sans"/>
              </a:rPr>
              <a:t>.</a:t>
            </a:r>
            <a:endParaRPr lang="en-US" sz="1800" b="0" i="1" strike="noStrike" spc="-1" dirty="0">
              <a:latin typeface="Book Antiqua" pitchFamily="18" charset="0"/>
            </a:endParaRPr>
          </a:p>
        </p:txBody>
      </p:sp>
      <p:pic>
        <p:nvPicPr>
          <p:cNvPr id="234" name="Picture 4"/>
          <p:cNvPicPr/>
          <p:nvPr/>
        </p:nvPicPr>
        <p:blipFill>
          <a:blip r:embed="rId2" cstate="print"/>
          <a:srcRect t="20551" b="4684"/>
          <a:stretch/>
        </p:blipFill>
        <p:spPr>
          <a:xfrm>
            <a:off x="1775520" y="4077072"/>
            <a:ext cx="3711960" cy="2780928"/>
          </a:xfrm>
          <a:prstGeom prst="rect">
            <a:avLst/>
          </a:prstGeom>
          <a:ln>
            <a:noFill/>
          </a:ln>
        </p:spPr>
      </p:pic>
      <p:sp>
        <p:nvSpPr>
          <p:cNvPr id="235" name="CustomShape 3"/>
          <p:cNvSpPr/>
          <p:nvPr/>
        </p:nvSpPr>
        <p:spPr>
          <a:xfrm>
            <a:off x="8544272" y="620688"/>
            <a:ext cx="127296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3600" b="1" i="1" u="sng" strike="noStrike" spc="-1" dirty="0">
                <a:solidFill>
                  <a:srgbClr val="000000"/>
                </a:solidFill>
                <a:uFillTx/>
                <a:latin typeface="Times New Roman"/>
                <a:ea typeface="Calibri"/>
              </a:rPr>
              <a:t>Seara</a:t>
            </a:r>
            <a:endParaRPr lang="en-US" sz="3600" b="0" strike="noStrike" spc="-1" dirty="0">
              <a:latin typeface="Arial"/>
            </a:endParaRPr>
          </a:p>
        </p:txBody>
      </p:sp>
      <p:sp>
        <p:nvSpPr>
          <p:cNvPr id="236" name="CustomShape 4"/>
          <p:cNvSpPr/>
          <p:nvPr/>
        </p:nvSpPr>
        <p:spPr>
          <a:xfrm>
            <a:off x="7274520" y="1371600"/>
            <a:ext cx="3789360" cy="14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i="1" strike="noStrike" spc="-1" dirty="0">
                <a:solidFill>
                  <a:srgbClr val="000000"/>
                </a:solidFill>
                <a:latin typeface="Book Antiqua" pitchFamily="18" charset="0"/>
                <a:ea typeface="Roboto"/>
              </a:rPr>
              <a:t>Am </a:t>
            </a:r>
            <a:r>
              <a:rPr lang="en-US" sz="1800" b="0" i="1" strike="noStrike" spc="-1" dirty="0" err="1">
                <a:solidFill>
                  <a:srgbClr val="000000"/>
                </a:solidFill>
                <a:latin typeface="Book Antiqua" pitchFamily="18" charset="0"/>
                <a:ea typeface="Roboto"/>
              </a:rPr>
              <a:t>fost</a:t>
            </a:r>
            <a:r>
              <a:rPr lang="en-US" sz="1800" b="0" i="1" strike="noStrike" spc="-1" dirty="0">
                <a:solidFill>
                  <a:srgbClr val="000000"/>
                </a:solidFill>
                <a:latin typeface="Book Antiqua" pitchFamily="18" charset="0"/>
                <a:ea typeface="Roboto"/>
              </a:rPr>
              <a:t> la o </a:t>
            </a:r>
            <a:r>
              <a:rPr lang="en-US" sz="1800" b="0" i="1" strike="noStrike" spc="-1" dirty="0" err="1">
                <a:solidFill>
                  <a:srgbClr val="000000"/>
                </a:solidFill>
                <a:latin typeface="Book Antiqua" pitchFamily="18" charset="0"/>
                <a:ea typeface="Roboto"/>
              </a:rPr>
              <a:t>plimbare</a:t>
            </a:r>
            <a:r>
              <a:rPr lang="en-US" sz="1800" b="0" i="1" strike="noStrike" spc="-1" dirty="0">
                <a:solidFill>
                  <a:srgbClr val="000000"/>
                </a:solidFill>
                <a:latin typeface="Book Antiqua" pitchFamily="18" charset="0"/>
                <a:ea typeface="Roboto"/>
              </a:rPr>
              <a:t> </a:t>
            </a:r>
            <a:r>
              <a:rPr lang="en-US" sz="1800" b="0" i="1" strike="noStrike" spc="-1" dirty="0" err="1">
                <a:solidFill>
                  <a:srgbClr val="000000"/>
                </a:solidFill>
                <a:latin typeface="Book Antiqua" pitchFamily="18" charset="0"/>
                <a:ea typeface="Roboto"/>
              </a:rPr>
              <a:t>prin</a:t>
            </a:r>
            <a:r>
              <a:rPr lang="en-US" sz="1800" b="0" i="1" strike="noStrike" spc="-1" dirty="0">
                <a:solidFill>
                  <a:srgbClr val="000000"/>
                </a:solidFill>
                <a:latin typeface="Book Antiqua" pitchFamily="18" charset="0"/>
                <a:ea typeface="Roboto"/>
              </a:rPr>
              <a:t> </a:t>
            </a:r>
            <a:r>
              <a:rPr lang="en-US" sz="1800" b="0" i="1" strike="noStrike" spc="-1" dirty="0" err="1">
                <a:solidFill>
                  <a:srgbClr val="000000"/>
                </a:solidFill>
                <a:latin typeface="Book Antiqua" pitchFamily="18" charset="0"/>
                <a:ea typeface="Roboto"/>
              </a:rPr>
              <a:t>sta</a:t>
            </a:r>
            <a:r>
              <a:rPr lang="ro-RO" i="1" spc="-1" dirty="0">
                <a:solidFill>
                  <a:srgbClr val="000000"/>
                </a:solidFill>
                <a:latin typeface="Book Antiqua" pitchFamily="18" charset="0"/>
                <a:ea typeface="Roboto"/>
              </a:rPr>
              <a:t>ți</a:t>
            </a:r>
            <a:r>
              <a:rPr lang="en-US" sz="1800" b="0" i="1" strike="noStrike" spc="-1" dirty="0" err="1">
                <a:solidFill>
                  <a:srgbClr val="000000"/>
                </a:solidFill>
                <a:latin typeface="Book Antiqua" pitchFamily="18" charset="0"/>
                <a:ea typeface="Roboto"/>
              </a:rPr>
              <a:t>unea</a:t>
            </a:r>
            <a:r>
              <a:rPr lang="en-US" sz="1800" b="0" i="1" strike="noStrike" spc="-1" dirty="0">
                <a:solidFill>
                  <a:srgbClr val="000000"/>
                </a:solidFill>
                <a:latin typeface="Book Antiqua" pitchFamily="18" charset="0"/>
                <a:ea typeface="Roboto"/>
              </a:rPr>
              <a:t> </a:t>
            </a:r>
            <a:r>
              <a:rPr lang="en-US" sz="1800" b="0" i="1" strike="noStrike" spc="-1" dirty="0" err="1">
                <a:solidFill>
                  <a:srgbClr val="000000"/>
                </a:solidFill>
                <a:latin typeface="Book Antiqua" pitchFamily="18" charset="0"/>
                <a:ea typeface="Roboto"/>
              </a:rPr>
              <a:t>unde</a:t>
            </a:r>
            <a:r>
              <a:rPr lang="en-US" sz="1800" b="0" i="1" strike="noStrike" spc="-1" dirty="0">
                <a:solidFill>
                  <a:srgbClr val="000000"/>
                </a:solidFill>
                <a:latin typeface="Book Antiqua" pitchFamily="18" charset="0"/>
                <a:ea typeface="Roboto"/>
              </a:rPr>
              <a:t> </a:t>
            </a:r>
            <a:r>
              <a:rPr lang="en-US" sz="1800" b="0" i="1" strike="noStrike" spc="-1" dirty="0" err="1">
                <a:solidFill>
                  <a:srgbClr val="000000"/>
                </a:solidFill>
                <a:latin typeface="Book Antiqua" pitchFamily="18" charset="0"/>
                <a:ea typeface="Roboto"/>
              </a:rPr>
              <a:t>eram</a:t>
            </a:r>
            <a:r>
              <a:rPr lang="en-US" sz="1800" b="0" i="1" strike="noStrike" spc="-1" dirty="0">
                <a:solidFill>
                  <a:srgbClr val="000000"/>
                </a:solidFill>
                <a:latin typeface="Book Antiqua" pitchFamily="18" charset="0"/>
                <a:ea typeface="Roboto"/>
              </a:rPr>
              <a:t> </a:t>
            </a:r>
            <a:r>
              <a:rPr lang="en-US" sz="1800" b="0" i="1" strike="noStrike" spc="-1" dirty="0" err="1">
                <a:solidFill>
                  <a:srgbClr val="000000"/>
                </a:solidFill>
                <a:latin typeface="Book Antiqua" pitchFamily="18" charset="0"/>
                <a:ea typeface="Roboto"/>
              </a:rPr>
              <a:t>caza</a:t>
            </a:r>
            <a:r>
              <a:rPr lang="ro-RO" sz="1800" b="0" i="1" strike="noStrike" spc="-1" dirty="0">
                <a:solidFill>
                  <a:srgbClr val="000000"/>
                </a:solidFill>
                <a:latin typeface="Book Antiqua" pitchFamily="18" charset="0"/>
                <a:ea typeface="Roboto"/>
              </a:rPr>
              <a:t>ț</a:t>
            </a:r>
            <a:r>
              <a:rPr lang="en-US" sz="1800" b="0" i="1" strike="noStrike" spc="-1" dirty="0" err="1">
                <a:solidFill>
                  <a:srgbClr val="000000"/>
                </a:solidFill>
                <a:latin typeface="Book Antiqua" pitchFamily="18" charset="0"/>
                <a:ea typeface="Roboto"/>
              </a:rPr>
              <a:t>i</a:t>
            </a:r>
            <a:r>
              <a:rPr lang="ro-RO" sz="1800" b="0" i="1" strike="noStrike" spc="-1" dirty="0">
                <a:solidFill>
                  <a:srgbClr val="000000"/>
                </a:solidFill>
                <a:latin typeface="Book Antiqua" pitchFamily="18" charset="0"/>
                <a:ea typeface="Roboto"/>
              </a:rPr>
              <a:t>.</a:t>
            </a:r>
            <a:endParaRPr lang="en-US" sz="1800" b="0" i="1" strike="noStrike" spc="-1" dirty="0">
              <a:latin typeface="Book Antiqua" pitchFamily="18" charset="0"/>
            </a:endParaRPr>
          </a:p>
          <a:p>
            <a:pPr>
              <a:lnSpc>
                <a:spcPct val="100000"/>
              </a:lnSpc>
            </a:pPr>
            <a:r>
              <a:rPr lang="en-US" sz="1800" b="0" i="1" strike="noStrike" spc="-1" dirty="0">
                <a:solidFill>
                  <a:srgbClr val="000000"/>
                </a:solidFill>
                <a:latin typeface="Book Antiqua" pitchFamily="18" charset="0"/>
                <a:ea typeface="Roboto"/>
              </a:rPr>
              <a:t>Dup</a:t>
            </a:r>
            <a:r>
              <a:rPr lang="ro-RO" sz="1800" b="0" i="1" strike="noStrike" spc="-1" dirty="0">
                <a:solidFill>
                  <a:srgbClr val="000000"/>
                </a:solidFill>
                <a:latin typeface="Book Antiqua" pitchFamily="18" charset="0"/>
                <a:ea typeface="Roboto"/>
              </a:rPr>
              <a:t>ă</a:t>
            </a:r>
            <a:r>
              <a:rPr lang="en-US" sz="1800" b="0" i="1" strike="noStrike" spc="-1" dirty="0">
                <a:solidFill>
                  <a:srgbClr val="000000"/>
                </a:solidFill>
                <a:latin typeface="Book Antiqua" pitchFamily="18" charset="0"/>
                <a:ea typeface="Roboto"/>
              </a:rPr>
              <a:t> </a:t>
            </a:r>
            <a:r>
              <a:rPr lang="en-US" sz="1800" b="0" i="1" strike="noStrike" spc="-1" dirty="0" err="1">
                <a:solidFill>
                  <a:srgbClr val="000000"/>
                </a:solidFill>
                <a:latin typeface="Book Antiqua" pitchFamily="18" charset="0"/>
                <a:ea typeface="Roboto"/>
              </a:rPr>
              <a:t>plimbare</a:t>
            </a:r>
            <a:r>
              <a:rPr lang="en-US" sz="1800" b="0" i="1" strike="noStrike" spc="-1" dirty="0">
                <a:solidFill>
                  <a:srgbClr val="000000"/>
                </a:solidFill>
                <a:latin typeface="Book Antiqua" pitchFamily="18" charset="0"/>
                <a:ea typeface="Roboto"/>
              </a:rPr>
              <a:t> am </a:t>
            </a:r>
            <a:r>
              <a:rPr lang="en-US" sz="1800" b="0" i="1" strike="noStrike" spc="-1" dirty="0" err="1">
                <a:solidFill>
                  <a:srgbClr val="000000"/>
                </a:solidFill>
                <a:latin typeface="Book Antiqua" pitchFamily="18" charset="0"/>
                <a:ea typeface="Roboto"/>
              </a:rPr>
              <a:t>mers</a:t>
            </a:r>
            <a:r>
              <a:rPr lang="en-US" sz="1800" b="0" i="1" strike="noStrike" spc="-1" dirty="0">
                <a:solidFill>
                  <a:srgbClr val="000000"/>
                </a:solidFill>
                <a:latin typeface="Book Antiqua" pitchFamily="18" charset="0"/>
                <a:ea typeface="Roboto"/>
              </a:rPr>
              <a:t> </a:t>
            </a:r>
            <a:r>
              <a:rPr lang="ro-RO" i="1" spc="-1" dirty="0">
                <a:solidFill>
                  <a:srgbClr val="000000"/>
                </a:solidFill>
                <a:latin typeface="Book Antiqua" pitchFamily="18" charset="0"/>
                <a:ea typeface="Roboto"/>
              </a:rPr>
              <a:t>î</a:t>
            </a:r>
            <a:r>
              <a:rPr lang="en-US" sz="1800" b="0" i="1" strike="noStrike" spc="-1" dirty="0">
                <a:solidFill>
                  <a:srgbClr val="000000"/>
                </a:solidFill>
                <a:latin typeface="Book Antiqua" pitchFamily="18" charset="0"/>
                <a:ea typeface="Roboto"/>
              </a:rPr>
              <a:t>n </a:t>
            </a:r>
            <a:r>
              <a:rPr lang="en-US" sz="1800" b="0" i="1" strike="noStrike" spc="-1" dirty="0" err="1">
                <a:solidFill>
                  <a:srgbClr val="000000"/>
                </a:solidFill>
                <a:latin typeface="Book Antiqua" pitchFamily="18" charset="0"/>
                <a:ea typeface="Roboto"/>
              </a:rPr>
              <a:t>camerele</a:t>
            </a:r>
            <a:r>
              <a:rPr lang="en-US" sz="1800" b="0" i="1" strike="noStrike" spc="-1" dirty="0">
                <a:solidFill>
                  <a:srgbClr val="000000"/>
                </a:solidFill>
                <a:latin typeface="Book Antiqua" pitchFamily="18" charset="0"/>
                <a:ea typeface="Roboto"/>
              </a:rPr>
              <a:t> </a:t>
            </a:r>
            <a:r>
              <a:rPr lang="en-US" sz="1800" b="0" i="1" strike="noStrike" spc="-1" dirty="0" err="1">
                <a:solidFill>
                  <a:srgbClr val="000000"/>
                </a:solidFill>
                <a:latin typeface="Book Antiqua" pitchFamily="18" charset="0"/>
                <a:ea typeface="Roboto"/>
              </a:rPr>
              <a:t>noastre</a:t>
            </a:r>
            <a:r>
              <a:rPr lang="en-US" sz="1800" b="0" i="1" strike="noStrike" spc="-1" dirty="0">
                <a:solidFill>
                  <a:srgbClr val="000000"/>
                </a:solidFill>
                <a:latin typeface="Book Antiqua" pitchFamily="18" charset="0"/>
                <a:ea typeface="Roboto"/>
              </a:rPr>
              <a:t> </a:t>
            </a:r>
            <a:r>
              <a:rPr lang="en-US" sz="1800" b="0" i="1" strike="noStrike" spc="-1" dirty="0" err="1">
                <a:solidFill>
                  <a:srgbClr val="000000"/>
                </a:solidFill>
                <a:latin typeface="Book Antiqua" pitchFamily="18" charset="0"/>
                <a:ea typeface="Roboto"/>
              </a:rPr>
              <a:t>unde</a:t>
            </a:r>
            <a:r>
              <a:rPr lang="en-US" sz="1800" b="0" i="1" strike="noStrike" spc="-1" dirty="0">
                <a:solidFill>
                  <a:srgbClr val="000000"/>
                </a:solidFill>
                <a:latin typeface="Book Antiqua" pitchFamily="18" charset="0"/>
                <a:ea typeface="Roboto"/>
              </a:rPr>
              <a:t> am </a:t>
            </a:r>
            <a:r>
              <a:rPr lang="en-US" sz="1800" b="0" i="1" strike="noStrike" spc="-1" dirty="0" err="1">
                <a:solidFill>
                  <a:srgbClr val="000000"/>
                </a:solidFill>
                <a:latin typeface="Book Antiqua" pitchFamily="18" charset="0"/>
                <a:ea typeface="Roboto"/>
              </a:rPr>
              <a:t>adormit</a:t>
            </a:r>
            <a:r>
              <a:rPr lang="en-US" sz="1800" b="0" i="1" strike="noStrike" spc="-1" dirty="0">
                <a:solidFill>
                  <a:srgbClr val="000000"/>
                </a:solidFill>
                <a:latin typeface="Book Antiqua" pitchFamily="18" charset="0"/>
                <a:ea typeface="Roboto"/>
              </a:rPr>
              <a:t> cu o </a:t>
            </a:r>
            <a:r>
              <a:rPr lang="en-US" sz="1800" b="0" i="1" strike="noStrike" spc="-1" dirty="0" err="1">
                <a:solidFill>
                  <a:srgbClr val="000000"/>
                </a:solidFill>
                <a:latin typeface="Book Antiqua" pitchFamily="18" charset="0"/>
                <a:ea typeface="Roboto"/>
              </a:rPr>
              <a:t>amintire</a:t>
            </a:r>
            <a:r>
              <a:rPr lang="en-US" sz="1800" b="0" i="1" strike="noStrike" spc="-1" dirty="0">
                <a:solidFill>
                  <a:srgbClr val="000000"/>
                </a:solidFill>
                <a:latin typeface="Book Antiqua" pitchFamily="18" charset="0"/>
                <a:ea typeface="Roboto"/>
              </a:rPr>
              <a:t> </a:t>
            </a:r>
            <a:r>
              <a:rPr lang="en-US" sz="1800" b="0" i="1" strike="noStrike" spc="-1" dirty="0" err="1">
                <a:solidFill>
                  <a:srgbClr val="000000"/>
                </a:solidFill>
                <a:latin typeface="Book Antiqua" pitchFamily="18" charset="0"/>
                <a:ea typeface="Roboto"/>
              </a:rPr>
              <a:t>frumoas</a:t>
            </a:r>
            <a:r>
              <a:rPr lang="ro-RO" sz="1800" b="0" i="1" strike="noStrike" spc="-1" dirty="0">
                <a:solidFill>
                  <a:srgbClr val="000000"/>
                </a:solidFill>
                <a:latin typeface="Book Antiqua" pitchFamily="18" charset="0"/>
                <a:ea typeface="Roboto"/>
              </a:rPr>
              <a:t>ă.</a:t>
            </a:r>
            <a:endParaRPr lang="en-US" sz="1800" b="0" i="1" strike="noStrike" spc="-1" dirty="0">
              <a:latin typeface="Book Antiqua" pitchFamily="18" charset="0"/>
            </a:endParaRPr>
          </a:p>
        </p:txBody>
      </p:sp>
      <p:pic>
        <p:nvPicPr>
          <p:cNvPr id="237" name="Picture 5"/>
          <p:cNvPicPr/>
          <p:nvPr/>
        </p:nvPicPr>
        <p:blipFill>
          <a:blip r:embed="rId3" cstate="print"/>
          <a:srcRect t="25239" b="-2"/>
          <a:stretch/>
        </p:blipFill>
        <p:spPr>
          <a:xfrm>
            <a:off x="7274520" y="2846160"/>
            <a:ext cx="3748680" cy="3737160"/>
          </a:xfrm>
          <a:prstGeom prst="rect">
            <a:avLst/>
          </a:prstGeom>
          <a:ln>
            <a:noFill/>
          </a:ln>
        </p:spPr>
      </p:pic>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263</TotalTime>
  <Words>1367</Words>
  <Application>Microsoft Office PowerPoint</Application>
  <PresentationFormat>Ecran lat</PresentationFormat>
  <Paragraphs>64</Paragraphs>
  <Slides>13</Slides>
  <Notes>2</Notes>
  <HiddenSlides>0</HiddenSlides>
  <MMClips>0</MMClips>
  <ScaleCrop>false</ScaleCrop>
  <HeadingPairs>
    <vt:vector size="6" baseType="variant">
      <vt:variant>
        <vt:lpstr>Fonturi utilizate</vt:lpstr>
      </vt:variant>
      <vt:variant>
        <vt:i4>6</vt:i4>
      </vt:variant>
      <vt:variant>
        <vt:lpstr>Temă</vt:lpstr>
      </vt:variant>
      <vt:variant>
        <vt:i4>5</vt:i4>
      </vt:variant>
      <vt:variant>
        <vt:lpstr>Titluri diapozitive</vt:lpstr>
      </vt:variant>
      <vt:variant>
        <vt:i4>13</vt:i4>
      </vt:variant>
    </vt:vector>
  </HeadingPairs>
  <TitlesOfParts>
    <vt:vector size="24" baseType="lpstr">
      <vt:lpstr>Arial</vt:lpstr>
      <vt:lpstr>Bierstadt</vt:lpstr>
      <vt:lpstr>Book Antiqua</vt:lpstr>
      <vt:lpstr>Symbol</vt:lpstr>
      <vt:lpstr>Times New Roman</vt:lpstr>
      <vt:lpstr>Wingdings</vt:lpstr>
      <vt:lpstr>Office Theme</vt:lpstr>
      <vt:lpstr>Office Theme</vt:lpstr>
      <vt:lpstr>Office Theme</vt:lpstr>
      <vt:lpstr>Office Theme</vt:lpstr>
      <vt:lpstr>Office Theme</vt:lpstr>
      <vt:lpstr>Prezentare PowerPoint</vt:lpstr>
      <vt:lpstr>   Proiectul Erasmus+ ne-a oferit ocazia de a cunoaște o nouă cultură. Am sperat să întâlnim persoane speciale, copii prietenoși și să stabilim relații de prietenie și colaborare cu elevi de vârsta noastră. Eram curioși de stilul lor de învățare, pasiunile și cultura lor.</vt:lpstr>
      <vt:lpstr>Prezentare PowerPoint</vt:lpstr>
      <vt:lpstr>Prezentare PowerPoint</vt:lpstr>
      <vt:lpstr>Prezentare PowerPoint</vt:lpstr>
      <vt:lpstr>Prezentare PowerPoint</vt:lpstr>
      <vt:lpstr>               Seara </vt:lpstr>
      <vt:lpstr>Prezentare PowerPoint</vt:lpstr>
      <vt:lpstr>Prezentare PowerPoint</vt:lpstr>
      <vt:lpstr>Prezentare PowerPoint</vt:lpstr>
      <vt:lpstr>Prezentare PowerPoint</vt:lpstr>
      <vt:lpstr>Prezentare PowerPoint</vt:lpstr>
      <vt:lpstr>Concluzie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dc:creator>
  <cp:lastModifiedBy>Scoala 3 Medias</cp:lastModifiedBy>
  <cp:revision>274</cp:revision>
  <dcterms:created xsi:type="dcterms:W3CDTF">2025-06-11T11:41:07Z</dcterms:created>
  <dcterms:modified xsi:type="dcterms:W3CDTF">2025-07-30T09:43:26Z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14</vt:i4>
  </property>
</Properties>
</file>